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6" r:id="rId5"/>
    <p:sldId id="260" r:id="rId6"/>
    <p:sldId id="267" r:id="rId7"/>
    <p:sldId id="275" r:id="rId8"/>
    <p:sldId id="268" r:id="rId9"/>
    <p:sldId id="262" r:id="rId10"/>
    <p:sldId id="271" r:id="rId11"/>
    <p:sldId id="263" r:id="rId12"/>
    <p:sldId id="270" r:id="rId13"/>
    <p:sldId id="264" r:id="rId14"/>
    <p:sldId id="269" r:id="rId15"/>
    <p:sldId id="265" r:id="rId16"/>
    <p:sldId id="278" r:id="rId17"/>
    <p:sldId id="279" r:id="rId18"/>
    <p:sldId id="272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 snapToGrid="0" snapToObjects="1">
      <p:cViewPr>
        <p:scale>
          <a:sx n="83" d="100"/>
          <a:sy n="83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D8FCB-AFCB-4646-97D2-94B7D019C13B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6F70F-4720-BB47-BA95-271758EB6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image is stretched</a:t>
            </a:r>
            <a:r>
              <a:rPr lang="en-US" baseline="0" dirty="0" smtClean="0"/>
              <a:t> a little bit – it might work for now – but we could also use one of Walden’s pictures as the cover (see next page).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we say </a:t>
            </a:r>
            <a:r>
              <a:rPr lang="en-US" dirty="0" err="1" smtClean="0"/>
              <a:t>exo</a:t>
            </a:r>
            <a:r>
              <a:rPr lang="en-US" dirty="0" smtClean="0"/>
              <a:t>-skeleton?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Who</a:t>
            </a:r>
            <a:r>
              <a:rPr lang="en-US" baseline="0" dirty="0" smtClean="0"/>
              <a:t> wears their skeleton on the outside?</a:t>
            </a:r>
          </a:p>
          <a:p>
            <a:r>
              <a:rPr lang="en-US" baseline="0" dirty="0" smtClean="0"/>
              <a:t>Or</a:t>
            </a:r>
          </a:p>
          <a:p>
            <a:r>
              <a:rPr lang="en-US" baseline="0" dirty="0" smtClean="0"/>
              <a:t>Who sheds their skeleton?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6F70F-4720-BB47-BA95-271758EB6E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4B32-A4AB-E94C-B932-0FF33690B20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5F50-5829-4146-B97F-510506C3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3696" y="0"/>
            <a:ext cx="2850304" cy="1143000"/>
          </a:xfrm>
        </p:spPr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bones are these?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303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             Bones of a beaver.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02" y="4675513"/>
            <a:ext cx="39141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bones are these?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Raven Jen Walden draw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522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718" y="1143000"/>
            <a:ext cx="5711075" cy="1143000"/>
          </a:xfrm>
        </p:spPr>
        <p:txBody>
          <a:bodyPr/>
          <a:lstStyle/>
          <a:p>
            <a:r>
              <a:rPr lang="en-US" dirty="0" smtClean="0"/>
              <a:t>Bones of a raven.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850" y="5903707"/>
            <a:ext cx="53341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bones are these?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9" y="4982561"/>
            <a:ext cx="26654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Bones of a vole.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dirty="0" smtClean="0"/>
              <a:t>Whose bones are these?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414" y="5715000"/>
            <a:ext cx="4057586" cy="1143000"/>
          </a:xfrm>
        </p:spPr>
        <p:txBody>
          <a:bodyPr/>
          <a:lstStyle/>
          <a:p>
            <a:r>
              <a:rPr lang="en-US" dirty="0" smtClean="0"/>
              <a:t>Bones of a wolf.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52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has no bones?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der Jen Walden draw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6" y="0"/>
            <a:ext cx="4552293" cy="6858000"/>
          </a:xfrm>
          <a:prstGeom prst="rect">
            <a:avLst/>
          </a:prstGeom>
        </p:spPr>
      </p:pic>
      <p:pic>
        <p:nvPicPr>
          <p:cNvPr id="4" name="Picture 3" descr="spider web_tess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0"/>
            <a:ext cx="4590893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515" y="5715000"/>
            <a:ext cx="4039500" cy="1143000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Spider!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273"/>
            <a:ext cx="35166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bones are these?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3965" y="1913476"/>
            <a:ext cx="6465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For each page ask, ‘where is the spider’. Encourage the students to use placement words such as on, inside, under and body parts such as head, leg. An example of a full sentence would be ‘the spider is on the vole’s leg’.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Ask students where the animals live. For example, ‘fish live in the water; or ‘the polar bear lives on the tundra’.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18675"/>
            <a:ext cx="8449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drawings by Jen Walden.</a:t>
            </a:r>
          </a:p>
          <a:p>
            <a:endParaRPr lang="en-US" dirty="0" smtClean="0"/>
          </a:p>
          <a:p>
            <a:r>
              <a:rPr lang="en-US" dirty="0" smtClean="0"/>
              <a:t>Tessa Macintosh photos: spider web, raven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Vesci</a:t>
            </a:r>
            <a:r>
              <a:rPr lang="en-US" dirty="0" smtClean="0"/>
              <a:t> photo: jackfish</a:t>
            </a:r>
          </a:p>
          <a:p>
            <a:r>
              <a:rPr lang="en-US" dirty="0" smtClean="0"/>
              <a:t>GNWT – ENR photos: polar bear (Be41 Polar Bear –RWED), beluga (</a:t>
            </a:r>
            <a:r>
              <a:rPr lang="en-US" dirty="0" err="1" smtClean="0"/>
              <a:t>RDecker</a:t>
            </a:r>
            <a:r>
              <a:rPr lang="en-US" dirty="0" smtClean="0"/>
              <a:t>), caribou (NWT2009-07-23DSC_0494), vole (RB), wolf (Dean </a:t>
            </a:r>
            <a:r>
              <a:rPr lang="en-US" dirty="0" err="1" smtClean="0"/>
              <a:t>Cluff</a:t>
            </a:r>
            <a:r>
              <a:rPr lang="en-US" dirty="0" smtClean="0"/>
              <a:t>, Ellsmere,08Jul2010)</a:t>
            </a:r>
          </a:p>
          <a:p>
            <a:r>
              <a:rPr lang="en-US" dirty="0" smtClean="0"/>
              <a:t>Beaver photo: http://www.flickr.com/photos/31563480@N00/2452702213/ American Beaver]</a:t>
            </a:r>
          </a:p>
          <a:p>
            <a:endParaRPr lang="en-US" dirty="0" smtClean="0"/>
          </a:p>
          <a:p>
            <a:r>
              <a:rPr lang="en-US" dirty="0" smtClean="0"/>
              <a:t>Adapted by Wendy Lahey from the book </a:t>
            </a:r>
            <a:r>
              <a:rPr lang="en-US" i="1" dirty="0" smtClean="0"/>
              <a:t>Les </a:t>
            </a:r>
            <a:r>
              <a:rPr lang="en-US" i="1" dirty="0" err="1" smtClean="0"/>
              <a:t>Squelettes</a:t>
            </a:r>
            <a:r>
              <a:rPr lang="en-US" i="1" dirty="0" smtClean="0"/>
              <a:t> </a:t>
            </a:r>
            <a:r>
              <a:rPr lang="en-US" dirty="0" smtClean="0"/>
              <a:t>by Kevin </a:t>
            </a:r>
            <a:r>
              <a:rPr lang="en-US" dirty="0" err="1" smtClean="0"/>
              <a:t>Polsello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9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Bones of a Jackfish.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0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bones are these?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23" y="5401264"/>
            <a:ext cx="473073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Bones of a polar bear.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bones are these?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565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Bones of a beluga.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108" y="3112356"/>
            <a:ext cx="43188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bones are these?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arobou Jen Walden draw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325" y="0"/>
            <a:ext cx="45522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a caribou.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307</Words>
  <Application>Microsoft Office PowerPoint</Application>
  <PresentationFormat>On-screen Show (4:3)</PresentationFormat>
  <Paragraphs>48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Bones</vt:lpstr>
      <vt:lpstr>Whose bones are these?   </vt:lpstr>
      <vt:lpstr>Bones of a Jackfish. </vt:lpstr>
      <vt:lpstr>Whose bones are these? </vt:lpstr>
      <vt:lpstr>Bones of a polar bear.</vt:lpstr>
      <vt:lpstr>Whose bones are these?  </vt:lpstr>
      <vt:lpstr>Bones of a beluga.</vt:lpstr>
      <vt:lpstr>Whose bones are these?   </vt:lpstr>
      <vt:lpstr>Bones of a caribou.</vt:lpstr>
      <vt:lpstr>Whose bones are these?  </vt:lpstr>
      <vt:lpstr>             Bones of a beaver.</vt:lpstr>
      <vt:lpstr>Whose bones are these?   </vt:lpstr>
      <vt:lpstr>Bones of a raven.</vt:lpstr>
      <vt:lpstr>Whose bones are these?</vt:lpstr>
      <vt:lpstr>Bones of a vole.</vt:lpstr>
      <vt:lpstr>Whose bones are these?</vt:lpstr>
      <vt:lpstr>Bones of a wolf.</vt:lpstr>
      <vt:lpstr>Who has no bones?     </vt:lpstr>
      <vt:lpstr>A Spider!</vt:lpstr>
      <vt:lpstr>Ideas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Skeletons</dc:title>
  <dc:creator>Wendy Lahey</dc:creator>
  <cp:lastModifiedBy>Sebastian Ransom</cp:lastModifiedBy>
  <cp:revision>13</cp:revision>
  <dcterms:created xsi:type="dcterms:W3CDTF">2017-10-27T16:17:00Z</dcterms:created>
  <dcterms:modified xsi:type="dcterms:W3CDTF">2018-07-13T17:46:26Z</dcterms:modified>
</cp:coreProperties>
</file>