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0" r:id="rId4"/>
    <p:sldId id="267" r:id="rId5"/>
    <p:sldId id="259" r:id="rId6"/>
    <p:sldId id="268" r:id="rId7"/>
    <p:sldId id="269" r:id="rId8"/>
    <p:sldId id="261" r:id="rId9"/>
    <p:sldId id="263" r:id="rId10"/>
    <p:sldId id="271" r:id="rId11"/>
    <p:sldId id="273" r:id="rId12"/>
    <p:sldId id="274" r:id="rId13"/>
    <p:sldId id="272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5" autoAdjust="0"/>
    <p:restoredTop sz="94660"/>
  </p:normalViewPr>
  <p:slideViewPr>
    <p:cSldViewPr>
      <p:cViewPr>
        <p:scale>
          <a:sx n="106" d="100"/>
          <a:sy n="106" d="100"/>
        </p:scale>
        <p:origin x="-120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07/06/2019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07/06/2019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07/06/2019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07/06/2019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07/06/2019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07/06/2019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07/06/2019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07/06/2019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07/06/2019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07/06/2019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07/06/2019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4CA85-9EA1-4DB6-AF2F-F5DA82470443}" type="datetimeFigureOut">
              <a:rPr lang="en-CA" smtClean="0"/>
              <a:t>07/06/2019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276872"/>
            <a:ext cx="4820072" cy="1470025"/>
          </a:xfrm>
        </p:spPr>
        <p:txBody>
          <a:bodyPr/>
          <a:lstStyle/>
          <a:p>
            <a:r>
              <a:rPr lang="en-CA" dirty="0" smtClean="0"/>
              <a:t>How are you?</a:t>
            </a:r>
            <a:endParaRPr lang="en-CA" dirty="0"/>
          </a:p>
        </p:txBody>
      </p:sp>
      <p:pic>
        <p:nvPicPr>
          <p:cNvPr id="1026" name="Picture 2" descr="Z:\Action Plan Working Groups\1. ALC\OL Curriculum\15 25 35\Unit Plans for OLC 15 a\Making a Fire Photos\tend the fı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5656" y="53012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4800" dirty="0" smtClean="0">
                <a:solidFill>
                  <a:srgbClr val="FFC000"/>
                </a:solidFill>
              </a:rPr>
              <a:t>Making a Fire.</a:t>
            </a:r>
            <a:r>
              <a:rPr lang="en-CA" sz="4800" dirty="0">
                <a:solidFill>
                  <a:srgbClr val="FFC000"/>
                </a:solidFill>
              </a:rPr>
              <a:t/>
            </a:r>
            <a:br>
              <a:rPr lang="en-CA" sz="4800" dirty="0">
                <a:solidFill>
                  <a:srgbClr val="FFC000"/>
                </a:solidFill>
              </a:rPr>
            </a:br>
            <a:endParaRPr lang="en-CA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Light the fire.</a:t>
            </a:r>
            <a:endParaRPr lang="en-US" dirty="0"/>
          </a:p>
        </p:txBody>
      </p:sp>
      <p:pic>
        <p:nvPicPr>
          <p:cNvPr id="11266" name="Picture 2" descr="Z:\Action Plan Working Groups\1. ALC\OL Curriculum\15 25 35\Unit Plans for OLC 15 a\Making a Fire Photos\lıght the fır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r="108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Action Plan Working Groups\1. ALC\OL Curriculum\15 25 35\Unit Plans for OLC 15 a\Making a Fire Photos\keepıng watch as fıre gr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729"/>
            <a:ext cx="4229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5364088" y="3789040"/>
            <a:ext cx="2664296" cy="108012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Tend the fire.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0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Action Plan Working Groups\1. ALC\OL Curriculum\15 25 35\Unit Plans for OLC 15 a\Making a Fire Photos\feed the fı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4000"/>
            <a:ext cx="4229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Z:\Action Plan Working Groups\1. ALC\OL Curriculum\15 25 35\Unit Plans for OLC 15 a\Making a Fire Photos\feed the fır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27" y="1844824"/>
            <a:ext cx="4039961" cy="26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5717359" y="4653136"/>
            <a:ext cx="2664296" cy="108012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Feed the fire.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0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Fire is warm.</a:t>
            </a:r>
            <a:endParaRPr lang="en-US" dirty="0"/>
          </a:p>
        </p:txBody>
      </p:sp>
      <p:pic>
        <p:nvPicPr>
          <p:cNvPr id="13316" name="Picture 4" descr="Z:\Action Plan Working Groups\1. ALC\OL Curriculum\15 25 35\Unit Plans for OLC 15 a\Making a Fire Photos\fıre ıs w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4000"/>
            <a:ext cx="4229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2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3968" y="2708920"/>
            <a:ext cx="4608512" cy="109768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Put the fire out.</a:t>
            </a:r>
            <a:endParaRPr lang="en-CA" dirty="0"/>
          </a:p>
        </p:txBody>
      </p:sp>
      <p:pic>
        <p:nvPicPr>
          <p:cNvPr id="9218" name="Picture 2" descr="Z:\Action Plan Working Groups\1. ALC\OL Curriculum\15 25 35\Unit Plans for OLC 15 a\Making a Fire Photos\put the fıre 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381"/>
            <a:ext cx="4229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301208"/>
            <a:ext cx="2431468" cy="1008112"/>
          </a:xfrm>
        </p:spPr>
        <p:txBody>
          <a:bodyPr>
            <a:normAutofit/>
          </a:bodyPr>
          <a:lstStyle/>
          <a:p>
            <a:r>
              <a:rPr lang="en-CA" dirty="0" smtClean="0"/>
              <a:t>Collect birch bark</a:t>
            </a:r>
            <a:r>
              <a:rPr lang="en-CA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2050" name="Picture 2" descr="Z:\Action Plan Working Groups\1. ALC\OL Curriculum\15 25 35\Unit Plans for OLC 15 a\Making a Fire Photos\bırch b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0" y="90872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600215"/>
          </a:xfrm>
        </p:spPr>
        <p:txBody>
          <a:bodyPr/>
          <a:lstStyle/>
          <a:p>
            <a:r>
              <a:rPr lang="en-CA" dirty="0" smtClean="0"/>
              <a:t>Gather spruce for kindling.</a:t>
            </a:r>
            <a:endParaRPr lang="en-US" dirty="0"/>
          </a:p>
        </p:txBody>
      </p:sp>
      <p:pic>
        <p:nvPicPr>
          <p:cNvPr id="4098" name="Picture 2" descr="Z:\Action Plan Working Groups\1. ALC\OL Curriculum\15 25 35\Unit Plans for OLC 15 a\Making a Fire Photos\picking spruce kindli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r="108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276872"/>
            <a:ext cx="4820072" cy="1470025"/>
          </a:xfrm>
        </p:spPr>
        <p:txBody>
          <a:bodyPr/>
          <a:lstStyle/>
          <a:p>
            <a:r>
              <a:rPr lang="en-CA" dirty="0" smtClean="0"/>
              <a:t>How are you?</a:t>
            </a:r>
            <a:endParaRPr lang="en-CA" dirty="0"/>
          </a:p>
        </p:txBody>
      </p:sp>
      <p:pic>
        <p:nvPicPr>
          <p:cNvPr id="3074" name="Picture 2" descr="Z:\Action Plan Working Groups\1. ALC\OL Curriculum\15 25 35\Unit Plans for OLC 15 a\Making a Fire Photos\break the stıck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1445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97000" y="5582476"/>
            <a:ext cx="3672408" cy="10081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Break the sticks.</a:t>
            </a:r>
            <a:br>
              <a:rPr lang="en-CA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3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2132856"/>
            <a:ext cx="2088232" cy="2160240"/>
          </a:xfrm>
        </p:spPr>
        <p:txBody>
          <a:bodyPr>
            <a:normAutofit/>
          </a:bodyPr>
          <a:lstStyle/>
          <a:p>
            <a:r>
              <a:rPr lang="en-CA" dirty="0" smtClean="0"/>
              <a:t>Chop wood.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123" name="Picture 3" descr="Z:\Action Plan Working Groups\1. ALC\OL Curriculum\15 25 35\Unit Plans for OLC 15 a\Making a Fire Photos\chopw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361441" cy="50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276872"/>
            <a:ext cx="4820072" cy="1470025"/>
          </a:xfrm>
        </p:spPr>
        <p:txBody>
          <a:bodyPr/>
          <a:lstStyle/>
          <a:p>
            <a:r>
              <a:rPr lang="en-CA" dirty="0" smtClean="0"/>
              <a:t>How are you?</a:t>
            </a:r>
            <a:endParaRPr lang="en-CA" dirty="0"/>
          </a:p>
        </p:txBody>
      </p:sp>
      <p:pic>
        <p:nvPicPr>
          <p:cNvPr id="6146" name="Picture 2" descr="Z:\Action Plan Working Groups\1. ALC\OL Curriculum\15 25 35\Unit Plans for OLC 15 a\Making a Fire Photos\chopwood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1445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566124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Be careful with the axe.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276872"/>
            <a:ext cx="4820072" cy="1470025"/>
          </a:xfrm>
        </p:spPr>
        <p:txBody>
          <a:bodyPr/>
          <a:lstStyle/>
          <a:p>
            <a:r>
              <a:rPr lang="en-CA" dirty="0" smtClean="0"/>
              <a:t>How are you?</a:t>
            </a:r>
            <a:endParaRPr lang="en-CA" dirty="0"/>
          </a:p>
        </p:txBody>
      </p:sp>
      <p:pic>
        <p:nvPicPr>
          <p:cNvPr id="8194" name="Picture 2" descr="Z:\Action Plan Working Groups\1. ALC\OL Curriculum\15 25 35\Unit Plans for OLC 15 a\Making a Fire Photos\choosıng a locatı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1445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5733256"/>
            <a:ext cx="2013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Choose a flat spot.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80928"/>
            <a:ext cx="2851720" cy="1364704"/>
          </a:xfrm>
        </p:spPr>
        <p:txBody>
          <a:bodyPr>
            <a:normAutofit/>
          </a:bodyPr>
          <a:lstStyle/>
          <a:p>
            <a:r>
              <a:rPr lang="en-CA" dirty="0" smtClean="0"/>
              <a:t>Place the rocks</a:t>
            </a:r>
            <a:r>
              <a:rPr lang="en-CA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7171" name="Picture 3" descr="Z:\Action Plan Working Groups\1. ALC\OL Curriculum\15 25 35\Unit Plans for OLC 15 a\Making a Fire Photos\placıng 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4229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112" y="4725144"/>
            <a:ext cx="2851720" cy="1364704"/>
          </a:xfrm>
          <a:prstGeom prst="rect">
            <a:avLst/>
          </a:prstGeom>
        </p:spPr>
        <p:txBody>
          <a:bodyPr vert="horz" lIns="45720" tIns="45720" rIns="45720" bIns="4572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Light the match.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10242" name="Picture 2" descr="Z:\Action Plan Working Groups\1. ALC\OL Curriculum\15 25 35\Unit Plans for OLC 15 a\Making a Fire Photos\lıght the m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200800" cy="479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76</Words>
  <Application>Microsoft Office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How are you?</vt:lpstr>
      <vt:lpstr>Collect birch bark. </vt:lpstr>
      <vt:lpstr>PowerPoint Presentation</vt:lpstr>
      <vt:lpstr>How are you?</vt:lpstr>
      <vt:lpstr>Chop wood.  </vt:lpstr>
      <vt:lpstr>How are you?</vt:lpstr>
      <vt:lpstr>How are you?</vt:lpstr>
      <vt:lpstr>Place the rocks. </vt:lpstr>
      <vt:lpstr> </vt:lpstr>
      <vt:lpstr>Light the fire.</vt:lpstr>
      <vt:lpstr>PowerPoint Presentation</vt:lpstr>
      <vt:lpstr>PowerPoint Presentation</vt:lpstr>
      <vt:lpstr>Fire is warm.</vt:lpstr>
      <vt:lpstr>Put the fire out.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Berries</dc:title>
  <dc:creator>Brent Kaulback</dc:creator>
  <cp:lastModifiedBy>Mindy Willett</cp:lastModifiedBy>
  <cp:revision>11</cp:revision>
  <dcterms:created xsi:type="dcterms:W3CDTF">2017-08-05T16:17:58Z</dcterms:created>
  <dcterms:modified xsi:type="dcterms:W3CDTF">2019-06-07T20:37:43Z</dcterms:modified>
</cp:coreProperties>
</file>