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7" r:id="rId8"/>
    <p:sldId id="261" r:id="rId9"/>
    <p:sldId id="268" r:id="rId10"/>
    <p:sldId id="271" r:id="rId11"/>
    <p:sldId id="263" r:id="rId12"/>
    <p:sldId id="269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12/07/2018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332656"/>
            <a:ext cx="7772400" cy="1470025"/>
          </a:xfrm>
        </p:spPr>
        <p:txBody>
          <a:bodyPr/>
          <a:lstStyle/>
          <a:p>
            <a:r>
              <a:rPr lang="vi-VN" b="0" dirty="0">
                <a:effectLst/>
              </a:rPr>
              <a:t>Jìe segha łekǫ dì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Į̀tł'ǫ̀ mbòxaèht'e kǫ̀ weghǫ shehtı</a:t>
            </a:r>
            <a:r>
              <a:rPr lang="vi-VN" dirty="0" smtClean="0"/>
              <a:t>̨</a:t>
            </a:r>
            <a:r>
              <a:rPr lang="en-US" dirty="0" smtClean="0"/>
              <a:t>.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31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Dahkà</a:t>
            </a:r>
            <a:r>
              <a:rPr lang="en-US" dirty="0" smtClean="0"/>
              <a:t>, </a:t>
            </a:r>
            <a:r>
              <a:rPr lang="vi-VN" dirty="0" smtClean="0"/>
              <a:t>Dahkà</a:t>
            </a:r>
            <a:r>
              <a:rPr lang="en-US" dirty="0" smtClean="0"/>
              <a:t>, </a:t>
            </a:r>
            <a:r>
              <a:rPr lang="vi-VN" dirty="0"/>
              <a:t>Dahkà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Dahkà segha łekǫ dì</a:t>
            </a:r>
            <a:r>
              <a:rPr lang="en-CA" sz="2200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Dahkà łèt'èwì weka weghǫ shehtı</a:t>
            </a:r>
            <a:r>
              <a:rPr lang="vi-VN" dirty="0" smtClean="0"/>
              <a:t>̨</a:t>
            </a:r>
            <a:r>
              <a:rPr lang="en-US" dirty="0" smtClean="0"/>
              <a:t>.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20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Dahkà </a:t>
            </a:r>
            <a:r>
              <a:rPr lang="vi-VN" dirty="0" smtClean="0"/>
              <a:t>łèt'è</a:t>
            </a:r>
            <a:r>
              <a:rPr lang="vi-VN" dirty="0"/>
              <a:t> weka 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95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Jìe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 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</a:t>
            </a:r>
            <a:r>
              <a:rPr lang="vi-VN" dirty="0" smtClean="0"/>
              <a:t>Jìe</a:t>
            </a:r>
            <a:r>
              <a:rPr lang="en-US" dirty="0" smtClean="0"/>
              <a:t>,</a:t>
            </a:r>
            <a:r>
              <a:rPr lang="vi-VN" dirty="0"/>
              <a:t> Jìe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 segha </a:t>
            </a:r>
            <a:r>
              <a:rPr lang="vi-VN" dirty="0" smtClean="0"/>
              <a:t>łekǫle</a:t>
            </a:r>
            <a:r>
              <a:rPr lang="en-US" dirty="0" smtClean="0"/>
              <a:t>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9792" y="1268760"/>
            <a:ext cx="2673856" cy="267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08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Edzèa</a:t>
            </a:r>
            <a:r>
              <a:rPr lang="en-US" dirty="0" smtClean="0"/>
              <a:t>, </a:t>
            </a:r>
            <a:r>
              <a:rPr lang="vi-VN" dirty="0" smtClean="0"/>
              <a:t>Edzèa</a:t>
            </a:r>
            <a:r>
              <a:rPr lang="en-US" dirty="0" smtClean="0"/>
              <a:t>, </a:t>
            </a:r>
            <a:r>
              <a:rPr lang="vi-VN" dirty="0"/>
              <a:t>Edzèa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Edzèa 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Edzèa xèhts'ǫ̀ weghǫ shehtı̨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4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Edzèa gomǫ̀dǫ̀ weghǫ shehtı̨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9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Jìewa</a:t>
            </a:r>
            <a:r>
              <a:rPr lang="en-US" dirty="0" smtClean="0"/>
              <a:t>, </a:t>
            </a:r>
            <a:r>
              <a:rPr lang="vi-VN" dirty="0" smtClean="0"/>
              <a:t>Jìewa</a:t>
            </a:r>
            <a:r>
              <a:rPr lang="en-US" dirty="0" smtClean="0"/>
              <a:t>, </a:t>
            </a:r>
            <a:r>
              <a:rPr lang="vi-VN" dirty="0"/>
              <a:t>Jìewa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Jìewa segha łekǫ dì</a:t>
            </a:r>
            <a:r>
              <a:rPr lang="en-CA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vi-VN" dirty="0"/>
              <a:t>Semǫ wexè jìewa weghǫ 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29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Ehtsı̨ ehtsè gixè jìewa weghǫ 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06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vi-VN" dirty="0" smtClean="0"/>
              <a:t>Į̀tł'ǫ̀</a:t>
            </a:r>
            <a:r>
              <a:rPr lang="en-US" dirty="0" smtClean="0"/>
              <a:t>, </a:t>
            </a:r>
            <a:r>
              <a:rPr lang="vi-VN" dirty="0" smtClean="0"/>
              <a:t>Į̀tł'ǫ̀</a:t>
            </a:r>
            <a:r>
              <a:rPr lang="en-US" dirty="0" smtClean="0"/>
              <a:t>, </a:t>
            </a:r>
            <a:r>
              <a:rPr lang="vi-VN" dirty="0"/>
              <a:t>Į̀tł'ǫ̀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vi-VN" dirty="0"/>
              <a:t>Į̀tł'ǫ̀ segha łekǫ </a:t>
            </a:r>
            <a:r>
              <a:rPr lang="vi-VN" dirty="0" smtClean="0"/>
              <a:t>dì</a:t>
            </a:r>
            <a:r>
              <a:rPr lang="en-US" dirty="0" smtClean="0"/>
              <a:t>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vi-VN" dirty="0"/>
              <a:t>Į̀tł'ǫ̀ sedaèhte kǫ̀ weghǫ shehtı</a:t>
            </a:r>
            <a:r>
              <a:rPr lang="vi-VN" dirty="0" smtClean="0"/>
              <a:t>̨</a:t>
            </a:r>
            <a:r>
              <a:rPr lang="en-US" dirty="0" smtClean="0"/>
              <a:t>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5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40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Jìe segha łekǫ dì</vt:lpstr>
      <vt:lpstr>Edzèa, Edzèa, Edzèa   Edzèa segha łekǫ dì. </vt:lpstr>
      <vt:lpstr>   Edzèa xèhts'ǫ̀ weghǫ shehtı̨    </vt:lpstr>
      <vt:lpstr>Edzèa gomǫ̀dǫ̀ weghǫ shehtı̨       </vt:lpstr>
      <vt:lpstr>Jìewa, Jìewa, Jìewa   Jìewa segha łekǫ dì. </vt:lpstr>
      <vt:lpstr>Semǫ wexè jìewa weghǫ shehtı̨.       </vt:lpstr>
      <vt:lpstr>   Ehtsı̨ ehtsè gixè jìewa weghǫ shehtı̨.    </vt:lpstr>
      <vt:lpstr>Į̀tł'ǫ̀, Į̀tł'ǫ̀, Į̀tł'ǫ̀   Į̀tł'ǫ̀ segha łekǫ dì. </vt:lpstr>
      <vt:lpstr>   Į̀tł'ǫ̀ sedaèhte kǫ̀ weghǫ shehtı̨.    </vt:lpstr>
      <vt:lpstr>   Į̀tł'ǫ̀ mbòxaèht'e kǫ̀ weghǫ shehtı̨.     </vt:lpstr>
      <vt:lpstr>Dahkà, Dahkà, Dahkà    Dahkà segha łekǫ dì. </vt:lpstr>
      <vt:lpstr>   Dahkà łèt'èwì weka weghǫ shehtı̨.     </vt:lpstr>
      <vt:lpstr>Dahkà łèt'è weka weghǫ shehtı̨.       </vt:lpstr>
      <vt:lpstr>Jìe, Jìe, Jìe    Jìe segha łekǫ dì. </vt:lpstr>
      <vt:lpstr>Jìe, Jìe, Jìe    Jìe segha łekǫle.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Sebastian Ransom</cp:lastModifiedBy>
  <cp:revision>12</cp:revision>
  <dcterms:created xsi:type="dcterms:W3CDTF">2017-08-05T16:17:58Z</dcterms:created>
  <dcterms:modified xsi:type="dcterms:W3CDTF">2018-07-12T19:07:02Z</dcterms:modified>
</cp:coreProperties>
</file>