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1" r:id="rId9"/>
    <p:sldId id="262" r:id="rId10"/>
    <p:sldId id="268" r:id="rId11"/>
    <p:sldId id="263" r:id="rId12"/>
    <p:sldId id="264" r:id="rId13"/>
    <p:sldId id="269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21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E4CA85-9EA1-4DB6-AF2F-F5DA82470443}" type="datetimeFigureOut">
              <a:rPr lang="en-CA" smtClean="0"/>
              <a:t>08/08/2017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482253-B385-4AC0-B887-976E0C596291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44624" y="260648"/>
            <a:ext cx="7772400" cy="1470025"/>
          </a:xfrm>
        </p:spPr>
        <p:txBody>
          <a:bodyPr/>
          <a:lstStyle/>
          <a:p>
            <a:r>
              <a:rPr lang="en-CA" dirty="0" smtClean="0"/>
              <a:t>I Love Berries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84" y="1988840"/>
            <a:ext cx="6740769" cy="466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52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cranberries in my room.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5426968" cy="36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096704" y="3170685"/>
            <a:ext cx="2624808" cy="196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352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sz="2200" dirty="0" smtClean="0">
                <a:effectLst/>
                <a:latin typeface="Times New Roman"/>
                <a:ea typeface="Calibri"/>
                <a:cs typeface="Times New Roman"/>
              </a:rPr>
              <a:t>Raspberries, raspberries, raspberries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sz="2200" dirty="0"/>
              <a:t>I love </a:t>
            </a:r>
            <a:r>
              <a:rPr lang="en-CA" sz="2200" dirty="0" smtClean="0"/>
              <a:t>raspberries.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046320" cy="387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17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raspberries on my cereal.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7"/>
            <a:ext cx="5954604" cy="344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Users\Brent\AppData\Local\Microsoft\Windows\Temporary Internet Files\Content.IE5\RZ5YNXAU\cereal3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1" y="318641"/>
            <a:ext cx="2246957" cy="1324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95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raspberries on my 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bread.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7"/>
            <a:ext cx="5954604" cy="344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620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013176"/>
            <a:ext cx="5486400" cy="136470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sz="2200" dirty="0" smtClean="0">
                <a:effectLst/>
                <a:latin typeface="Times New Roman"/>
                <a:ea typeface="Calibri"/>
                <a:cs typeface="Times New Roman"/>
              </a:rPr>
              <a:t>Berries,  berries, berries.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sz="2200" dirty="0"/>
              <a:t>I love </a:t>
            </a:r>
            <a:r>
              <a:rPr lang="en-CA" sz="2200" dirty="0" smtClean="0"/>
              <a:t>berries.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64"/>
            <a:ext cx="44386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5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en-CA" dirty="0"/>
              <a:t>Strawberries, strawberries, strawberries</a:t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dirty="0"/>
              <a:t>I love </a:t>
            </a:r>
            <a:r>
              <a:rPr lang="en-CA" dirty="0" smtClean="0"/>
              <a:t>strawberries.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1912"/>
            <a:ext cx="4873724" cy="417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1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strawberries in the morning.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445277" cy="36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Brent\AppData\Local\Microsoft\Windows\Temporary Internet Files\Content.IE5\XD6HAMYB\5-Free-Summer-Clipart-Illustration-Of-A-Happy-Smiling-Sun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842"/>
            <a:ext cx="2309192" cy="1943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9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strawberries at night.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445277" cy="361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Brent\AppData\Local\Microsoft\Windows\Temporary Internet Files\Content.IE5\DEFENTXW\crescent-moon-and-stars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41" y="3670699"/>
            <a:ext cx="1576015" cy="1445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24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en-CA" dirty="0" smtClean="0"/>
              <a:t>Blueberries</a:t>
            </a:r>
            <a:r>
              <a:rPr lang="en-CA" dirty="0"/>
              <a:t>, </a:t>
            </a:r>
            <a:r>
              <a:rPr lang="en-CA" dirty="0" smtClean="0"/>
              <a:t>blueberries</a:t>
            </a:r>
            <a:r>
              <a:rPr lang="en-CA" dirty="0"/>
              <a:t>, </a:t>
            </a:r>
            <a:r>
              <a:rPr lang="en-CA" dirty="0" smtClean="0"/>
              <a:t>blueberries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dirty="0"/>
              <a:t>I love </a:t>
            </a:r>
            <a:r>
              <a:rPr lang="en-CA" dirty="0" smtClean="0"/>
              <a:t>blueberries.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39919"/>
            <a:ext cx="5544616" cy="36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97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blueberries with my mom.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634241"/>
            <a:ext cx="5220952" cy="410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Brent\AppData\Local\Microsoft\Windows\Temporary Internet Files\Content.IE5\0SEZW64W\Mom-holding-childs-hand-3338-large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520280" cy="1674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29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blueberries with my dad.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634241"/>
            <a:ext cx="5220952" cy="410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Brent\AppData\Local\Microsoft\Windows\Temporary Internet Files\Content.IE5\0SEZW64W\Mom-holding-childs-hand-3338-large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520280" cy="1674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Brent\AppData\Local\Microsoft\Windows\Temporary Internet Files\Content.IE5\W9EBMGGY\Dad-holding-daughters-hand-3312-large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84984"/>
            <a:ext cx="1610544" cy="2259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06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rmAutofit/>
          </a:bodyPr>
          <a:lstStyle/>
          <a:p>
            <a:r>
              <a:rPr lang="en-CA" dirty="0" smtClean="0"/>
              <a:t>Cranberries</a:t>
            </a:r>
            <a:r>
              <a:rPr lang="en-CA" dirty="0"/>
              <a:t>, </a:t>
            </a:r>
            <a:r>
              <a:rPr lang="en-CA" dirty="0" smtClean="0"/>
              <a:t>cranberries</a:t>
            </a:r>
            <a:r>
              <a:rPr lang="en-CA" dirty="0"/>
              <a:t>, </a:t>
            </a:r>
            <a:r>
              <a:rPr lang="en-CA" dirty="0" smtClean="0"/>
              <a:t>cranberries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 </a:t>
            </a:r>
            <a:br>
              <a:rPr lang="en-CA" dirty="0"/>
            </a:br>
            <a:r>
              <a:rPr lang="en-CA" dirty="0"/>
              <a:t>I love </a:t>
            </a:r>
            <a:r>
              <a:rPr lang="en-CA" dirty="0" smtClean="0"/>
              <a:t>cranberries.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518457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95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72474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I eat cranberries in my kitchen.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CA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5426968" cy="36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974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57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I Love Berries</vt:lpstr>
      <vt:lpstr>Strawberries, strawberries, strawberries   I love strawberries. </vt:lpstr>
      <vt:lpstr>I eat strawberries in the morning.       </vt:lpstr>
      <vt:lpstr>   I eat strawberries at night.    </vt:lpstr>
      <vt:lpstr>Blueberries, blueberries, blueberries   I love blueberries. </vt:lpstr>
      <vt:lpstr>I eat blueberries with my mom.       </vt:lpstr>
      <vt:lpstr>   I eat blueberries with my dad.    </vt:lpstr>
      <vt:lpstr>Cranberries, cranberries, cranberries   I love cranberries. </vt:lpstr>
      <vt:lpstr>I eat cranberries in my kitchen.       </vt:lpstr>
      <vt:lpstr>   I eat cranberries in my room.    </vt:lpstr>
      <vt:lpstr>Raspberries, raspberries, raspberries    I love raspberries. </vt:lpstr>
      <vt:lpstr>I eat raspberries on my cereal.       </vt:lpstr>
      <vt:lpstr>   I eat raspberries on my bread.    </vt:lpstr>
      <vt:lpstr>Berries,  berries, berries.    I love berries.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Love Berries</dc:title>
  <dc:creator>Brent Kaulback</dc:creator>
  <cp:lastModifiedBy>Mindy Willett</cp:lastModifiedBy>
  <cp:revision>6</cp:revision>
  <dcterms:created xsi:type="dcterms:W3CDTF">2017-08-05T16:17:58Z</dcterms:created>
  <dcterms:modified xsi:type="dcterms:W3CDTF">2017-08-08T20:51:52Z</dcterms:modified>
</cp:coreProperties>
</file>