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21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4624" y="260648"/>
            <a:ext cx="7772400" cy="1470025"/>
          </a:xfrm>
        </p:spPr>
        <p:txBody>
          <a:bodyPr/>
          <a:lstStyle/>
          <a:p>
            <a:r>
              <a:rPr lang="en-CA" dirty="0" smtClean="0"/>
              <a:t>I Love Berries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4" y="1988840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/>
              <a:t>Strawberries, strawberries, strawberries</a:t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strawberries.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blueberries.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cranberries.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Raspberries, raspberries, raspberries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raspberries.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Berries,  berries, berries.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berries.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29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I Love Berries</vt:lpstr>
      <vt:lpstr>Strawberries, strawberries, strawberries   I love strawberries. </vt:lpstr>
      <vt:lpstr>Blueberries, blueberries, blueberries   I love blueberries. </vt:lpstr>
      <vt:lpstr>Cranberries, cranberries, cranberries   I love cranberries. </vt:lpstr>
      <vt:lpstr>Raspberries, raspberries, raspberries    I love raspberries. </vt:lpstr>
      <vt:lpstr>Berries,  berries, berries.    I love berries.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Mindy Willett</cp:lastModifiedBy>
  <cp:revision>6</cp:revision>
  <dcterms:created xsi:type="dcterms:W3CDTF">2017-08-05T16:17:58Z</dcterms:created>
  <dcterms:modified xsi:type="dcterms:W3CDTF">2017-08-08T20:54:07Z</dcterms:modified>
</cp:coreProperties>
</file>