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0" r:id="rId4"/>
    <p:sldId id="267" r:id="rId5"/>
    <p:sldId id="259" r:id="rId6"/>
    <p:sldId id="268" r:id="rId7"/>
    <p:sldId id="269" r:id="rId8"/>
    <p:sldId id="261" r:id="rId9"/>
    <p:sldId id="263" r:id="rId10"/>
    <p:sldId id="271" r:id="rId11"/>
    <p:sldId id="273" r:id="rId12"/>
    <p:sldId id="274" r:id="rId13"/>
    <p:sldId id="27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31" autoAdjust="0"/>
    <p:restoredTop sz="94768"/>
  </p:normalViewPr>
  <p:slideViewPr>
    <p:cSldViewPr>
      <p:cViewPr>
        <p:scale>
          <a:sx n="173" d="100"/>
          <a:sy n="173" d="100"/>
        </p:scale>
        <p:origin x="212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41:32.879"/>
    </inkml:context>
    <inkml:brush xml:id="br0">
      <inkml:brushProperty name="width" value="0.1" units="cm"/>
      <inkml:brushProperty name="height" value="0.1" units="cm"/>
      <inkml:brushProperty name="color" value="#FFED0B"/>
    </inkml:brush>
  </inkml:definitions>
  <inkml:trace contextRef="#ctx0" brushRef="#br0">45 0 24575,'-22'34'0,"12"-19"0,-3 16 0,13-23 0,0 1 0,0 0 0,0 2 0,0-5 0,0 4 0,0-1 0,0 3 0,0-1 0,0 1 0,0-1 0,0 1 0,0 0 0,0 0 0,0-4 0,0 3 0,0-2 0,0 0 0,0-1 0,0-3 0,0 3 0,2-2 0,1 3 0,3-2 0,-1-1 0,1 2 0,-1-2 0,0-1 0,0 0 0,1 0 0,-1 1 0,0-1 0,0-2 0,-2 1 0,2-1 0,-2 0 0,2 0 0,-2-1 0,2-1 0,-3 1 0,3-2 0,-2 2 0,1-1 0,-3 1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8:27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0 24575,'0'14'0,"0"-2"0,0 3 0,-3-3 0,2-3 0,-1-1 0,2-3 0,-3 0 0,3 0 0,-3 1 0,3 2 0,0 1 0,0 0 0,0 2 0,0-3 0,0 4 0,0 0 0,0-4 0,0 1 0,0-4 0,0 0 0,0 0 0,0 1 0,0-1 0,0 0 0,0 1 0,0-1 0,3 0 0,-3 3 0,5-2 0,-2 2 0,0-2 0,2-1 0,-2 0 0,2-2 0,-2 2 0,1-5 0,-1 3 0,2-3 0,1 0 0,-1 0 0,-3 2 0,1-2 0,-3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8:31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1 24575,'-8'5'0,"2"0"0,6 0 0,0 1 0,0-1 0,-3 0 0,3 0 0,-3 1 0,3-1 0,0 0 0,0 1 0,0 2 0,0-2 0,0 5 0,0-5 0,0 2 0,0-3 0,0 0 0,0 1 0,0-1 0,0 0 0,0 0 0,0 0 0,0 1 0,0-1 0,0 0 0,0 1 0,0-1 0,0 0 0,0 0 0,0 1 0,0-1 0,3 0 0,-1 0 0,4 1 0,-1-3 0,0 1 0,0-3 0,0 3 0,0-3 0,-2 1 0,-1-2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8:35.5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0 24575,'-9'5'0,"2"1"0,2-1 0,4 0 0,-5 1 0,6-1 0,0 1 0,-2-1 0,1 0 0,-3 0 0,3 1 0,-4-1 0,5 0 0,-3 0 0,1 1 0,1-1 0,-1 0 0,2 0 0,-2-2 0,1 1 0,-1-1 0,2 3 0,-3-1 0,3 0 0,-3 0 0,3 1 0,0 2 0,-2-2 0,1 2 0,-1-3 0,2 1 0,0-1 0,0 0 0,0 0 0,0 1 0,0-1 0,0 0 0,0 0 0,0 4 0,0-3 0,0 2 0,0-3 0,0 0 0,2 0 0,1 1 0,2-1 0,1 0 0,-1 1 0,0-1 0,0-2 0,1 1 0,-1-3 0,0 4 0,0-5 0,1 5 0,-4-5 0,1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03:1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24575,'-3'5'0,"-2"0"0,2 3 0,-2-2 0,-1 2 0,1-3 0,-1 0 0,1 1 0,0-1 0,2 0 0,-2 0 0,2 1 0,-2-1 0,-1 0 0,3 0 0,-1 1 0,1-1 0,-3 0 0,1 0 0,2 1 0,-2-1 0,2 0 0,0 1 0,-1-4 0,1 3 0,0-2 0,-2 2 0,2 1 0,0-1 0,-2 0 0,2 0 0,-2 0 0,2 1 0,-1-1 0,1 0 0,0 0 0,-2 1 0,2-1 0,0 0 0,-2 0 0,2 1 0,-2-1 0,-1 0 0,4 1 0,-3-1 0,2 0 0,-3-2 0,1 2 0,2-2 0,-2 2 0,2-2 0,0 1 0,-1-1 0,1 0 0,0 2 0,-2-2 0,2 2 0,-2 0 0,2 0 0,-2-2 0,5 2 0,-5-2 0,2 2 0,-2 0 0,-1 0 0,4 1 0,-3-1 0,2 0 0,0 0 0,-2 1 0,2-3 0,0 1 0,-1-1 0,1 0 0,0 2 0,-2-2 0,2 0 0,0 1 0,-2-3 0,5 4 0,-5-2 0,2 2 0,-2-2 0,2 1 0,1-3 0,2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06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24575,'-11'0'0,"1"0"0,5 0 0,0 0 0,-3 0 0,2 0 0,-5 0 0,5 0 0,-2 0 0,3 0 0,-1 2 0,-2-1 0,2 1 0,-2 1 0,3-3 0,2 5 0,-2-5 0,2 5 0,-2-4 0,2 3 0,-2-3 0,2 1 0,0 1 0,1-1 0,0 1 0,1 2 0,-4-2 0,5 2 0,-5 0 0,4 0 0,-1 0 0,0 1 0,1-1 0,-1 0 0,2 0 0,0 0 0,0 0 0,0 0 0,0 1 0,0 2 0,0 0 0,0 4 0,0 3 0,0-5 0,0 4 0,0-8 0,0 2 0,0 0 0,0 1 0,0-1 0,0 1 0,0-4 0,0 0 0,0 0 0,0 0 0,0 4 0,0-3 0,0 4 0,0-4 0,0 5 0,0-5 0,2 5 0,-1-5 0,4 2 0,-2-3 0,0 1 0,1-1 0,-3 0 0,3 1 0,-1-1 0,0 0 0,2-2 0,-5 1 0,5-1 0,-2 0 0,-1 2 0,3-5 0,-3 5 0,3-3 0,0 1 0,1 2 0,-1-3 0,0 1 0,-2 2 0,1-5 0,-1 3 0,2-3 0,-2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06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24575,'-6'8'0,"2"-1"0,2-2 0,-1 0 0,0 0 0,-2 1 0,2-1 0,0 0 0,-2-2 0,5 2 0,-3-2 0,1 0 0,1 1 0,-3-1 0,3 2 0,-4 1 0,5-1 0,-5 0 0,2 3 0,0-2 0,-2 2 0,4-2 0,-4-1 0,5 0 0,-2 0 0,-1 1 0,3-1 0,-5 0 0,4 0 0,-3 0 0,1 0 0,-2 0 0,2 1 0,-2 2 0,2-2 0,-3 4 0,0-4 0,3 3 0,-2-4 0,2 3 0,0-2 0,-2 2 0,4-3 0,-3 1 0,3-1 0,-4 0 0,2 0 0,-2 1 0,2-1 0,-2 0 0,2 1 0,0-1 0,-1 0 0,1 0 0,0 1 0,-2-3 0,4 1 0,-3-1 0,1 2 0,-3 1 0,1-1 0,0 0 0,2 0 0,-2 1 0,2-1 0,-2 0 0,-1 1 0,3-1 0,-2 0 0,5 0 0,-5 1 0,2-1 0,-2 0 0,0 0 0,2 0 0,-1-3 0,3 3 0,-4-4 0,5 3 0,-5-1 0,2 2 0,0 0 0,-1-2 0,3 2 0,-4-2 0,3 2 0,-1 0 0,-2-2 0,2 2 0,-2-2 0,2 2 0,-2 0 0,2 0 0,-2 1 0,2-1 0,-2-2 0,2 2 0,-2-5 0,2 5 0,-2-5 0,2 5 0,-2-5 0,0 3 0,0-1 0,0-2 0,0 2 0,2-2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07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24575,'2'-8'0,"4"-2"0,3 4 0,0 0 0,5-3 0,-4 1 0,5 1 0,-4-1 0,1-1 0,-1 3 0,-2-2 0,2 2 0,-5 0 0,2 1 0,-2 2 0,-1 0 0,0 1 0,0 1 0,-2-3 0,2 1 0,-2-6 0,2 3 0,1-2 0,-1 3 0,0 0 0,1-1 0,-3 1 0,1-1 0,-1 4 0,0-1 0,-1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10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24575,'-8'0'0,"-2"0"0,4 0 0,-8 0 0,7 2 0,-8-1 0,9 7 0,-2-5 0,-1 6 0,0-1 0,0 1 0,-2 2 0,5 1 0,-3 0 0,1-3 0,1 2 0,-1-2 0,4 2 0,-1 1 0,2 0 0,0-1 0,-3 1 0,6 0 0,-3-1 0,1 1 0,1-3 0,-2 2 0,3-6 0,0 6 0,0-5 0,0 5 0,0-5 0,0 5 0,0-2 0,0 0 0,0 2 0,0-2 0,0 2 0,0-2 0,3 2 0,-2-2 0,4 2 0,-2-2 0,2 2 0,1-5 0,-1 5 0,1-5 0,-1 2 0,1-3 0,-4 1 0,3-1 0,-2 0 0,0 0 0,2-2 0,-2 2 0,2-4 0,0 3 0,0-3 0,0 1 0,0-2 0,0 0 0,0 0 0,0 0 0,-2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11:4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24575,'-3'5'0,"1"1"0,2-1 0,0 0 0,-2 0 0,1 0 0,-1 3 0,2-2 0,0 5 0,-3-2 0,3 2 0,-3 4 0,1-5 0,1 1 0,-1-2 0,2-3 0,0 2 0,0-3 0,0 0 0,0 0 0,0 0 0,0 1 0,0 2 0,0-2 0,0 2 0,0-3 0,0 0 0,0 3 0,0 1 0,0 0 0,0 2 0,0-5 0,0 5 0,0-2 0,0 0 0,0-1 0,0 0 0,2-2 0,-2 2 0,5-3 0,-4 0 0,3-2 0,-3 2 0,3-5 0,-1 3 0,0-1 0,1-1 0,-1 1 0,0-2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13:0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24575,'0'7'0,"0"1"0,-5-3 0,4 0 0,-4 1 0,2 2 0,2-2 0,-1 5 0,-1-2 0,2 0 0,-1 2 0,0-5 0,1 2 0,-1-3 0,2 0 0,0 0 0,0 1 0,0-1 0,0 0 0,0 2 0,0 2 0,0 0 0,2 5 0,2-4 0,2 5 0,0-3 0,2-1 0,-2 1 0,3-3 0,-4-1 0,1 0 0,-1-2 0,1 2 0,-1-3 0,0-2 0,0 0 0,-2-1 0,2-2 0,-3 5 0,4-4 0,-3 3 0,1-1 0,-1 0 0,3 2 0,-1-2 0,0 0 0,0 1 0,1-3 0,-1 1 0,-2 0 0,2-1 0,-5 1 0,2-2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47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24575,'-11'0'0,"2"0"0,1 2 0,5 4 0,-4 0 0,4 5 0,0-5 0,-3 5 0,3-3 0,0 1 0,-2 2 0,4-5 0,-2 2 0,1-2 0,1-1 0,-4 3 0,5-2 0,-3 2 0,1-3 0,1 1 0,-1-1 0,2 0 0,0 0 0,0 0 0,0 1 0,0-1 0,0 0 0,0 0 0,0 0 0,0 1 0,0-1 0,0 0 0,0 0 0,0 0 0,0 0 0,0 0 0,0 1 0,0-1 0,0 0 0,0 0 0,0 1 0,2-1 0,-1 0 0,1 0 0,0-2 0,-1 2 0,3-4 0,-3 3 0,3-3 0,-1 3 0,2-3 0,-2 3 0,1-3 0,-1 1 0,0-2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13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24575,'-3'11'0,"0"-3"0,-2 0 0,-1 0 0,1-2 0,-2 8 0,2-4 0,1 2 0,-4-1 0,7 1 0,-7 1 0,5-1 0,-3-1 0,3-3 0,-4 2 0,5 1 0,-3-3 0,2 4 0,3-3 0,-3 2 0,3-5 0,-2 5 0,1-3 0,-2 4 0,3-1 0,0 4 0,0-2 0,0 2 0,0-3 0,0-4 0,0 0 0,0-2 0,0-1 0,0 0 0,0 0 0,0 0 0,0 1 0,0-1 0,0 0 0,3 3 0,0-2 0,2 2 0,1-3 0,2 1 0,-2-1 0,5 1 0,-2 0 0,2-3 0,-2-1 0,2-2 0,-5 0 0,2 0 0,-3 0 0,1 0 0,-1 0 0,0 0 0,0 0 0,-2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22:03.742"/>
    </inkml:context>
    <inkml:brush xml:id="br0">
      <inkml:brushProperty name="width" value="0.1" units="cm"/>
      <inkml:brushProperty name="height" value="0.1" units="cm"/>
      <inkml:brushProperty name="color" value="#FFED0B"/>
    </inkml:brush>
  </inkml:definitions>
  <inkml:trace contextRef="#ctx0" brushRef="#br0">73 1 24575,'-12'2'0,"4"1"0,5 2 0,3 0 0,-3 0 0,3 0 0,-2 0 0,1 3 0,-4 1 0,2 3 0,0-1 0,-3 4 0,3-2 0,-3 2 0,0-4 0,2-2 0,2-1 0,-1-2 0,3-1 0,-2 0 0,2 0 0,0 0 0,0 0 0,0 0 0,0 1 0,0 2 0,0-2 0,0 2 0,0-3 0,0 3 0,0-2 0,0 5 0,0-5 0,0 2 0,0-3 0,0 1 0,0 2 0,0 1 0,0-1 0,0 3 0,0-2 0,0 0 0,0 2 0,0-2 0,2-1 0,1 3 0,3-2 0,-1 0 0,1 2 0,2-5 0,-2 2 0,3 1 0,-4-4 0,0 4 0,4-1 0,-4-2 0,4 2 0,-4-3 0,0 0 0,0 0 0,0 1 0,1-1 0,-1-2 0,-2 1 0,1-3 0,-3 4 0,3-5 0,-1 2 0,2-2 0,0 0 0,-3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1:22:09.478"/>
    </inkml:context>
    <inkml:brush xml:id="br0">
      <inkml:brushProperty name="width" value="0.1" units="cm"/>
      <inkml:brushProperty name="height" value="0.1" units="cm"/>
      <inkml:brushProperty name="color" value="#FFED0B"/>
    </inkml:brush>
  </inkml:definitions>
  <inkml:trace contextRef="#ctx0" brushRef="#br0">128 1 24575,'-8'0'0,"0"0"0,3 0 0,0 0 0,0 0 0,0 2 0,2 4 0,-2 0 0,2 5 0,-3-5 0,0 5 0,1-2 0,-1 2 0,0-2 0,0 2 0,1-2 0,-1 3 0,0-1 0,0 1 0,0-3 0,3 2 0,-2-5 0,5 2 0,-5-3 0,4 0 0,-1 1 0,2-1 0,0 0 0,0 0 0,0 0 0,0 0 0,0 0 0,0 0 0,0 1 0,0-1 0,0 3 0,0-2 0,2 2 0,1-3 0,2 0 0,-2 1 0,2-1 0,-2 0 0,0 1 0,1-1 0,-1 0 0,3 0 0,-3 1 0,1-1 0,-1 0 0,0 0 0,2 1 0,-5-1 0,5 0 0,-2 0 0,2 0 0,-2 1 0,1-4 0,-3 3 0,4-4 0,-5 3 0,5-3 0,-2 1 0,0 1 0,1-3 0,-1 3 0,-1-1 0,0-2 0,-2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47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24575,'6'-5'0,"-1"-5"0,0 6 0,1-4 0,-1 3 0,0 0 0,1-1 0,2 1 0,-2-1 0,2 1 0,-3-1 0,0 1 0,1 2 0,-1-2 0,0 2 0,1-2 0,-1 2 0,0-2 0,0 4 0,1-3 0,-1 3 0,0-4 0,0 5 0,1-5 0,-1 2 0,0 0 0,0-2 0,1 5 0,-4-5 0,3 5 0,-3-3 0,1 1 0,-1 2 0,-2-2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49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24575,'-8'0'0,"0"0"0,3 0 0,-3 0 0,2 2 0,1 1 0,-2 2 0,5 0 0,-5 1 0,6 2 0,-3-2 0,0 5 0,1-2 0,-2-1 0,5 3 0,-3-5 0,1 2 0,2 0 0,-3-2 0,3 2 0,0 0 0,0-2 0,0 5 0,0-2 0,0 0 0,0 2 0,0-3 0,0 4 0,0 0 0,0-1 0,0 1 0,0-4 0,0 3 0,0-2 0,0 3 0,0-1 0,0 1 0,0 0 0,0-1 0,0 1 0,3 0 0,0-1 0,0-2 0,2 2 0,-2-5 0,3 5 0,-1-5 0,-1 2 0,0 0 0,-1-2 0,1 2 0,0-3 0,-3 0 0,3-2 0,-3 2 0,1-5 0,-2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0:34.957"/>
    </inkml:context>
    <inkml:brush xml:id="br0">
      <inkml:brushProperty name="width" value="0.1" units="cm"/>
      <inkml:brushProperty name="height" value="0.1" units="cm"/>
      <inkml:brushProperty name="color" value="#FFED0B"/>
    </inkml:brush>
  </inkml:definitions>
  <inkml:trace contextRef="#ctx0" brushRef="#br0">175 1 24575,'-11'0'0,"2"0"0,3 0 0,1 0 0,-3 0 0,2 0 0,-3 0 0,4 0 0,0 0 0,-1 0 0,1 0 0,0 0 0,0 0 0,-1 0 0,1 0 0,-1 2 0,1 1 0,0 2 0,-1 1 0,1-1 0,0 0 0,2 0 0,-2 1 0,2-1 0,0 0 0,-2 3 0,4 1 0,-4 3 0,5 3 0,-6-3 0,6 3 0,-6 0 0,5-2 0,-2 2 0,1-3 0,1-1 0,-1 1 0,2 0 0,0-1 0,0 1 0,0-3 0,0 2 0,0-5 0,0 5 0,0-5 0,0 2 0,0 0 0,0-2 0,0 2 0,0 0 0,0-2 0,4 5 0,0-6 0,3 3 0,-1-3 0,-1 1 0,0-3 0,0 1 0,0-3 0,0 1 0,0-2 0,0 2 0,0-1 0,0 1 0,0-2 0,0 0 0,0 0 0,-2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5:47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1 112 24575,'7'-24'0,"-3"12"0,6-6 0,-5 12 0,-2 1 0,1 3 0,-1-3 0,0 2 0,2 0 0,-5-1 0,5 3 0,-5-3 0,5 3 0,-5-4 0,5 5 0,-4-5 0,3 5 0,-1-5 0,2 4 0,-2-3 0,1 3 0,-1-1 0,0 2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5:53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6:02.4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 24575,'-13'0'0,"3"0"0,3 0 0,4 2 0,-2 1 0,2 2 0,0 0 0,-1 1 0,1-1 0,0 0 0,-2 0 0,4 0 0,-1 1 0,0-3 0,1 1 0,-1-1 0,2 2 0,0 1 0,0-1 0,0 0 0,0 0 0,0 1 0,0-1 0,0 0 0,0 0 0,0 0 0,0 0 0,-2 1 0,1-1 0,-1 3 0,2 1 0,0 3 0,0-1 0,0-2 0,0-1 0,0-3 0,0 1 0,0-1 0,0 0 0,0 0 0,0 0 0,0 0 0,0 0 0,0 0 0,0 0 0,0 0 0,0 0 0,2 0 0,1-2 0,2 2 0,-2-3 0,2 1 0,-2 2 0,2-2 0,0 0 0,-2 2 0,2-5 0,-5 5 0,5-5 0,-2 3 0,-1-1 0,3 1 0,-2 2 0,2-2 0,-3 1 0,3-3 0,-5 3 0,5-3 0,-2 3 0,0-1 0,1 0 0,-3-1 0,1-2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20:58:20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24575,'11'0'0,"-2"0"0,-3 0 0,-1 0 0,3 0 0,0 0 0,1 0 0,1 0 0,-1 0 0,0 0 0,-1 0 0,0 0 0,-2 0 0,2 0 0,-2 3 0,-1-3 0,0 5 0,0-4 0,1 1 0,-1-2 0,0 2 0,0-1 0,1 1 0,-1-2 0,0 0 0,1 3 0,-1-3 0,0 3 0,-2-1 0,2-2 0,-2 3 0,-1-1 0,3-1 0,-2 1 0,0 0 0,2-1 0,-5 4 0,5-2 0,-4 2 0,3 0 0,-3 0 0,1 1 0,-2-1 0,3 0 0,-3 0 0,2 1 0,-2-1 0,0 3 0,0-2 0,0 2 0,0 0 0,0-2 0,0 1 0,0-2 0,0 0 0,0 1 0,0-1 0,0 0 0,0 0 0,0 0 0,0 0 0,0 4 0,0-1 0,0 1 0,0 2 0,0-5 0,-2 2 0,2-3 0,-3 1 0,1-1 0,1 0 0,-1 1 0,2-1 0,-3 0 0,0 0 0,-2 1 0,2-1 0,-2 0 0,5 3 0,-5 1 0,2 0 0,-3-1 0,3-3 0,-1 1 0,3-1 0,-1 0 0,-1 0 0,3 0 0,-5 0 0,5 0 0,-5 0 0,2 3 0,0-2 0,-2 2 0,4-2 0,-1-1 0,2 0 0,-2-2 0,-3-1 0,2 1 0,-4 0 0,7 1 0,-5 2 0,5-1 0,-5 0 0,4 0 0,-1 0 0,0-2 0,1 2 0,-1-4 0,2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2019-10-09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customXml" Target="../ink/ink1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customXml" Target="../ink/ink20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customXml" Target="../ink/ink2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customXml" Target="../ink/ink10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/>
              <a:t>How are you?</a:t>
            </a:r>
          </a:p>
        </p:txBody>
      </p:sp>
      <p:pic>
        <p:nvPicPr>
          <p:cNvPr id="1026" name="Picture 2" descr="Z:\Action Plan Working Groups\1. ALC\OL Curriculum\15 25 35\Unit Plans for OLC 15 a\Making a Fire Photos\tend the fı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53012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4800" dirty="0" err="1">
                <a:solidFill>
                  <a:srgbClr val="FFC000"/>
                </a:solidFill>
              </a:rPr>
              <a:t>Kó</a:t>
            </a:r>
            <a:r>
              <a:rPr lang="en-CA" sz="4800" dirty="0">
                <a:solidFill>
                  <a:srgbClr val="FFC000"/>
                </a:solidFill>
              </a:rPr>
              <a:t> </a:t>
            </a:r>
            <a:r>
              <a:rPr lang="en-CA" sz="4800" dirty="0" err="1">
                <a:solidFill>
                  <a:srgbClr val="FFC000"/>
                </a:solidFill>
              </a:rPr>
              <a:t>ts’ehts’i</a:t>
            </a:r>
            <a:r>
              <a:rPr lang="en-CA" sz="4800" dirty="0">
                <a:solidFill>
                  <a:srgbClr val="FFC000"/>
                </a:solidFill>
              </a:rPr>
              <a:t> </a:t>
            </a:r>
            <a:r>
              <a:rPr lang="en-CA" sz="4800" dirty="0" err="1">
                <a:solidFill>
                  <a:srgbClr val="FFC000"/>
                </a:solidFill>
              </a:rPr>
              <a:t>gha</a:t>
            </a:r>
            <a:r>
              <a:rPr lang="en-CA" sz="4800" dirty="0">
                <a:solidFill>
                  <a:srgbClr val="FFC000"/>
                </a:solidFill>
              </a:rPr>
              <a:t>.</a:t>
            </a:r>
            <a:br>
              <a:rPr lang="en-CA" sz="4800" dirty="0">
                <a:solidFill>
                  <a:srgbClr val="FFC000"/>
                </a:solidFill>
              </a:rPr>
            </a:br>
            <a:endParaRPr lang="en-CA" sz="48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0D9822-D685-9642-8E18-9256D9BF2D00}"/>
                  </a:ext>
                </a:extLst>
              </p14:cNvPr>
              <p14:cNvContentPartPr/>
              <p14:nvPr/>
            </p14:nvContentPartPr>
            <p14:xfrm>
              <a:off x="2117439" y="5943786"/>
              <a:ext cx="36000" cy="13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0D9822-D685-9642-8E18-9256D9BF2D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9439" y="5925786"/>
                <a:ext cx="7164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450232" cy="1582621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Ko </a:t>
            </a:r>
            <a:r>
              <a:rPr lang="en-CA" sz="3600" dirty="0" err="1">
                <a:solidFill>
                  <a:schemeClr val="tx1"/>
                </a:solidFill>
              </a:rPr>
              <a:t>díihtla</a:t>
            </a:r>
            <a:r>
              <a:rPr lang="en-CA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Z:\Action Plan Working Groups\1. ALC\OL Curriculum\15 25 35\Unit Plans for OLC 15 a\Making a Fire Photos\lıght the fı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08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CFB178-C053-DE4A-B7C0-8F4FA989DDD5}"/>
                  </a:ext>
                </a:extLst>
              </p14:cNvPr>
              <p14:cNvContentPartPr/>
              <p14:nvPr/>
            </p14:nvContentPartPr>
            <p14:xfrm>
              <a:off x="973719" y="2631437"/>
              <a:ext cx="58320" cy="14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CFB178-C053-DE4A-B7C0-8F4FA989DD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079" y="2622797"/>
                <a:ext cx="759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2EF14E-E9CB-7D4F-B3AD-22916C5F1D90}"/>
                  </a:ext>
                </a:extLst>
              </p14:cNvPr>
              <p14:cNvContentPartPr/>
              <p14:nvPr/>
            </p14:nvContentPartPr>
            <p14:xfrm>
              <a:off x="2111711" y="2304178"/>
              <a:ext cx="137880" cy="18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2EF14E-E9CB-7D4F-B3AD-22916C5F1D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3071" y="2295178"/>
                <a:ext cx="155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B44F43-718E-4E45-9CAE-E69EBB23E5DF}"/>
                  </a:ext>
                </a:extLst>
              </p14:cNvPr>
              <p14:cNvContentPartPr/>
              <p14:nvPr/>
            </p14:nvContentPartPr>
            <p14:xfrm>
              <a:off x="1003959" y="2287277"/>
              <a:ext cx="74880" cy="6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B44F43-718E-4E45-9CAE-E69EBB23E5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319" y="2278277"/>
                <a:ext cx="9252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8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Action Plan Working Groups\1. ALC\OL Curriculum\15 25 35\Unit Plans for OLC 15 a\Making a Fire Photos\keepıng watch as fıre gr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729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364088" y="3789040"/>
            <a:ext cx="309634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err="1"/>
              <a:t>Kó</a:t>
            </a:r>
            <a:r>
              <a:rPr lang="en-CA" sz="3600" dirty="0"/>
              <a:t> </a:t>
            </a:r>
            <a:r>
              <a:rPr lang="en-CA" sz="3600" dirty="0" err="1"/>
              <a:t>ghonedi</a:t>
            </a:r>
            <a:r>
              <a:rPr lang="en-CA" sz="3200" dirty="0"/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A4A41E-F347-C945-90E4-C9B2573C0D2B}"/>
                  </a:ext>
                </a:extLst>
              </p14:cNvPr>
              <p14:cNvContentPartPr/>
              <p14:nvPr/>
            </p14:nvContentPartPr>
            <p14:xfrm>
              <a:off x="5810319" y="4271237"/>
              <a:ext cx="65160" cy="16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A4A41E-F347-C945-90E4-C9B2573C0D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1319" y="4262237"/>
                <a:ext cx="8280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20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Action Plan Working Groups\1. ALC\OL Curriculum\15 25 35\Unit Plans for OLC 15 a\Making a Fire Photos\feed the fı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000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Z:\Action Plan Working Groups\1. ALC\OL Curriculum\15 25 35\Unit Plans for OLC 15 a\Making a Fire Photos\feed the fır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27" y="1844824"/>
            <a:ext cx="4039961" cy="26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5717359" y="4653136"/>
            <a:ext cx="2664296" cy="1080120"/>
          </a:xfrm>
        </p:spPr>
        <p:txBody>
          <a:bodyPr/>
          <a:lstStyle/>
          <a:p>
            <a:pPr marL="0" indent="0">
              <a:buNone/>
            </a:pPr>
            <a:r>
              <a:rPr lang="en-CA" dirty="0" err="1"/>
              <a:t>Kó</a:t>
            </a:r>
            <a:r>
              <a:rPr lang="en-CA" dirty="0"/>
              <a:t> </a:t>
            </a:r>
            <a:r>
              <a:rPr lang="en-CA" dirty="0" err="1"/>
              <a:t>ghats’ededi</a:t>
            </a:r>
            <a:r>
              <a:rPr lang="en-CA" dirty="0"/>
              <a:t>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43866D-B0CD-CC4B-982A-D3DE0D6F0991}"/>
                  </a:ext>
                </a:extLst>
              </p14:cNvPr>
              <p14:cNvContentPartPr/>
              <p14:nvPr/>
            </p14:nvContentPartPr>
            <p14:xfrm>
              <a:off x="6105519" y="5009957"/>
              <a:ext cx="13320" cy="11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43866D-B0CD-CC4B-982A-D3DE0D6F09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879" y="5000957"/>
                <a:ext cx="3096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70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954288" cy="158262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Gokó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nezu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316" name="Picture 4" descr="Z:\Action Plan Working Groups\1. ALC\OL Curriculum\15 25 35\Unit Plans for OLC 15 a\Making a Fire Photos\fıre ıs w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4000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D22304-8B29-E04A-83F4-645E9C3E34E4}"/>
                  </a:ext>
                </a:extLst>
              </p14:cNvPr>
              <p14:cNvContentPartPr/>
              <p14:nvPr/>
            </p14:nvContentPartPr>
            <p14:xfrm>
              <a:off x="1424439" y="2638277"/>
              <a:ext cx="53280" cy="11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D22304-8B29-E04A-83F4-645E9C3E34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5799" y="2629637"/>
                <a:ext cx="709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901B78-B3EA-8C44-9EB1-F32A64B6D605}"/>
                  </a:ext>
                </a:extLst>
              </p14:cNvPr>
              <p14:cNvContentPartPr/>
              <p14:nvPr/>
            </p14:nvContentPartPr>
            <p14:xfrm>
              <a:off x="2289519" y="2629277"/>
              <a:ext cx="46080" cy="15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901B78-B3EA-8C44-9EB1-F32A64B6D6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0519" y="2620277"/>
                <a:ext cx="63720" cy="1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02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2708920"/>
            <a:ext cx="4608512" cy="1097682"/>
          </a:xfrm>
        </p:spPr>
        <p:txBody>
          <a:bodyPr>
            <a:normAutofit/>
          </a:bodyPr>
          <a:lstStyle/>
          <a:p>
            <a:r>
              <a:rPr lang="en-CA" dirty="0" err="1"/>
              <a:t>Kó</a:t>
            </a:r>
            <a:r>
              <a:rPr lang="en-CA" dirty="0"/>
              <a:t> </a:t>
            </a:r>
            <a:r>
              <a:rPr lang="en-CA" dirty="0" err="1"/>
              <a:t>nihtthi</a:t>
            </a:r>
            <a:r>
              <a:rPr lang="en-CA" dirty="0"/>
              <a:t>.</a:t>
            </a:r>
          </a:p>
        </p:txBody>
      </p:sp>
      <p:pic>
        <p:nvPicPr>
          <p:cNvPr id="9218" name="Picture 2" descr="Z:\Action Plan Working Groups\1. ALC\OL Curriculum\15 25 35\Unit Plans for OLC 15 a\Making a Fire Photos\put the fıre 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381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523AA5-2869-6F4A-8ABB-76777312DE29}"/>
                  </a:ext>
                </a:extLst>
              </p14:cNvPr>
              <p14:cNvContentPartPr/>
              <p14:nvPr/>
            </p14:nvContentPartPr>
            <p14:xfrm>
              <a:off x="5860719" y="3605957"/>
              <a:ext cx="50400" cy="17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523AA5-2869-6F4A-8ABB-76777312DE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3079" y="3588317"/>
                <a:ext cx="860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6F43F6-6D17-AA49-A141-1F540AD13E4B}"/>
                  </a:ext>
                </a:extLst>
              </p14:cNvPr>
              <p14:cNvContentPartPr/>
              <p14:nvPr/>
            </p14:nvContentPartPr>
            <p14:xfrm>
              <a:off x="8078319" y="3620357"/>
              <a:ext cx="46080" cy="13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6F43F6-6D17-AA49-A141-1F540AD13E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0679" y="3602717"/>
                <a:ext cx="8172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50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01208"/>
            <a:ext cx="3384376" cy="1008112"/>
          </a:xfrm>
        </p:spPr>
        <p:txBody>
          <a:bodyPr>
            <a:normAutofit/>
          </a:bodyPr>
          <a:lstStyle/>
          <a:p>
            <a:r>
              <a:rPr lang="en-CA" sz="3200" dirty="0" err="1"/>
              <a:t>K’i</a:t>
            </a:r>
            <a:r>
              <a:rPr lang="en-CA" sz="3200" dirty="0"/>
              <a:t> </a:t>
            </a:r>
            <a:r>
              <a:rPr lang="en-CA" sz="3200" dirty="0" err="1"/>
              <a:t>t’ue</a:t>
            </a:r>
            <a:r>
              <a:rPr lang="en-CA" sz="3200" dirty="0"/>
              <a:t> </a:t>
            </a:r>
            <a:r>
              <a:rPr lang="en-CA" sz="3200" dirty="0" err="1"/>
              <a:t>nats’etsi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</p:txBody>
      </p:sp>
      <p:pic>
        <p:nvPicPr>
          <p:cNvPr id="2050" name="Picture 2" descr="Z:\Action Plan Working Groups\1. ALC\OL Curriculum\15 25 35\Unit Plans for OLC 15 a\Making a Fire Photos\bırch b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0" y="90872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71E63-27D2-254F-8393-E41EE04C1577}"/>
                  </a:ext>
                </a:extLst>
              </p14:cNvPr>
              <p14:cNvContentPartPr/>
              <p14:nvPr/>
            </p14:nvContentPartPr>
            <p14:xfrm>
              <a:off x="4349079" y="5891377"/>
              <a:ext cx="29520" cy="10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71E63-27D2-254F-8393-E41EE04C15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0439" y="5882737"/>
                <a:ext cx="47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8E9084-5B78-9844-8083-0D056A25F519}"/>
                  </a:ext>
                </a:extLst>
              </p14:cNvPr>
              <p14:cNvContentPartPr/>
              <p14:nvPr/>
            </p14:nvContentPartPr>
            <p14:xfrm>
              <a:off x="2794239" y="5579257"/>
              <a:ext cx="61200" cy="4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8E9084-5B78-9844-8083-0D056A25F5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5239" y="5570617"/>
                <a:ext cx="7884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738264" cy="600215"/>
          </a:xfrm>
        </p:spPr>
        <p:txBody>
          <a:bodyPr>
            <a:noAutofit/>
          </a:bodyPr>
          <a:lstStyle/>
          <a:p>
            <a:r>
              <a:rPr lang="en-CA" sz="4800" dirty="0" err="1"/>
              <a:t>Tth’i</a:t>
            </a:r>
            <a:r>
              <a:rPr lang="en-CA" sz="4800" dirty="0"/>
              <a:t> </a:t>
            </a:r>
            <a:r>
              <a:rPr lang="en-CA" sz="4800" dirty="0" err="1"/>
              <a:t>nats’etsi</a:t>
            </a:r>
            <a:r>
              <a:rPr lang="en-CA" sz="4800" dirty="0"/>
              <a:t>.</a:t>
            </a:r>
            <a:endParaRPr lang="en-US" sz="4800" dirty="0"/>
          </a:p>
        </p:txBody>
      </p:sp>
      <p:pic>
        <p:nvPicPr>
          <p:cNvPr id="4098" name="Picture 2" descr="Z:\Action Plan Working Groups\1. ALC\OL Curriculum\15 25 35\Unit Plans for OLC 15 a\Making a Fire Photos\picking spruce kindl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08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F3EDB9-3F48-2D49-B7CC-99F303E16336}"/>
                  </a:ext>
                </a:extLst>
              </p14:cNvPr>
              <p14:cNvContentPartPr/>
              <p14:nvPr/>
            </p14:nvContentPartPr>
            <p14:xfrm>
              <a:off x="2713239" y="4259857"/>
              <a:ext cx="29520" cy="15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F3EDB9-3F48-2D49-B7CC-99F303E16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4239" y="4251217"/>
                <a:ext cx="4716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8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/>
              <a:t>How are you?</a:t>
            </a:r>
          </a:p>
        </p:txBody>
      </p:sp>
      <p:pic>
        <p:nvPicPr>
          <p:cNvPr id="3074" name="Picture 2" descr="Z:\Action Plan Working Groups\1. ALC\OL Curriculum\15 25 35\Unit Plans for OLC 15 a\Making a Fire Photos\break the stıck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1445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97000" y="5582476"/>
            <a:ext cx="3672408" cy="1008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err="1"/>
              <a:t>Tse</a:t>
            </a:r>
            <a:r>
              <a:rPr lang="en-CA" dirty="0"/>
              <a:t> </a:t>
            </a:r>
            <a:r>
              <a:rPr lang="en-CA" dirty="0" err="1"/>
              <a:t>tahts’edetsi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53E7DB-3EBA-2246-B460-7C60B01E345F}"/>
                  </a:ext>
                </a:extLst>
              </p14:cNvPr>
              <p14:cNvContentPartPr/>
              <p14:nvPr/>
            </p14:nvContentPartPr>
            <p14:xfrm>
              <a:off x="4822119" y="6051937"/>
              <a:ext cx="63000" cy="132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53E7DB-3EBA-2246-B460-7C60B01E34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4479" y="6034297"/>
                <a:ext cx="9864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4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132856"/>
            <a:ext cx="3312368" cy="2232248"/>
          </a:xfrm>
        </p:spPr>
        <p:txBody>
          <a:bodyPr>
            <a:normAutofit/>
          </a:bodyPr>
          <a:lstStyle/>
          <a:p>
            <a:r>
              <a:rPr lang="en-CA" sz="3600" dirty="0" err="1"/>
              <a:t>Tse</a:t>
            </a:r>
            <a:r>
              <a:rPr lang="en-CA" sz="3600" dirty="0"/>
              <a:t> </a:t>
            </a:r>
            <a:r>
              <a:rPr lang="en-CA" sz="3600" dirty="0" err="1"/>
              <a:t>tahts’edeká</a:t>
            </a:r>
            <a:r>
              <a:rPr lang="en-CA" sz="3600" dirty="0"/>
              <a:t>. </a:t>
            </a:r>
            <a:br>
              <a:rPr lang="en-CA" dirty="0"/>
            </a:br>
            <a:endParaRPr lang="en-CA" dirty="0"/>
          </a:p>
        </p:txBody>
      </p:sp>
      <p:pic>
        <p:nvPicPr>
          <p:cNvPr id="5123" name="Picture 3" descr="Z:\Action Plan Working Groups\1. ALC\OL Curriculum\15 25 35\Unit Plans for OLC 15 a\Making a Fire Photos\chop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361441" cy="50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/>
              <a:t>How are you?</a:t>
            </a:r>
          </a:p>
        </p:txBody>
      </p:sp>
      <p:pic>
        <p:nvPicPr>
          <p:cNvPr id="6146" name="Picture 2" descr="Z:\Action Plan Working Groups\1. ALC\OL Curriculum\15 25 35\Unit Plans for OLC 15 a\Making a Fire Photos\chopwood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1445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5661248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err="1"/>
              <a:t>Tthih</a:t>
            </a:r>
            <a:r>
              <a:rPr lang="en-CA" sz="3200" dirty="0"/>
              <a:t> </a:t>
            </a:r>
            <a:r>
              <a:rPr lang="en-CA" sz="3200" dirty="0" err="1"/>
              <a:t>ghonendih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F1AE14-8C7A-9341-9B3D-93C13A572F03}"/>
                  </a:ext>
                </a:extLst>
              </p14:cNvPr>
              <p14:cNvContentPartPr/>
              <p14:nvPr/>
            </p14:nvContentPartPr>
            <p14:xfrm>
              <a:off x="4528719" y="5795988"/>
              <a:ext cx="32040" cy="4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F1AE14-8C7A-9341-9B3D-93C13A572F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1079" y="5778348"/>
                <a:ext cx="67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614503-C671-BD40-B343-20D68E7C229E}"/>
                  </a:ext>
                </a:extLst>
              </p14:cNvPr>
              <p14:cNvContentPartPr/>
              <p14:nvPr/>
            </p14:nvContentPartPr>
            <p14:xfrm>
              <a:off x="4877559" y="609082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614503-C671-BD40-B343-20D68E7C22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9559" y="607318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BB2E8A-4F6B-DE45-825A-004BC19EE856}"/>
                  </a:ext>
                </a:extLst>
              </p14:cNvPr>
              <p14:cNvContentPartPr/>
              <p14:nvPr/>
            </p14:nvContentPartPr>
            <p14:xfrm>
              <a:off x="2506239" y="6151668"/>
              <a:ext cx="31680" cy="115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BB2E8A-4F6B-DE45-825A-004BC19EE8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8599" y="6134028"/>
                <a:ext cx="6732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4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4820072" cy="1470025"/>
          </a:xfrm>
        </p:spPr>
        <p:txBody>
          <a:bodyPr/>
          <a:lstStyle/>
          <a:p>
            <a:r>
              <a:rPr lang="en-CA" dirty="0"/>
              <a:t>How are you?</a:t>
            </a:r>
          </a:p>
        </p:txBody>
      </p:sp>
      <p:pic>
        <p:nvPicPr>
          <p:cNvPr id="8194" name="Picture 2" descr="Z:\Action Plan Working Groups\1. ALC\OL Curriculum\15 25 35\Unit Plans for OLC 15 a\Making a Fire Photos\choosıng a locatı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1445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5733256"/>
            <a:ext cx="4327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Godi</a:t>
            </a:r>
            <a:r>
              <a:rPr lang="en-US" sz="3200" dirty="0"/>
              <a:t> </a:t>
            </a:r>
            <a:r>
              <a:rPr lang="en-US" sz="3200" dirty="0" err="1"/>
              <a:t>gonezu</a:t>
            </a:r>
            <a:r>
              <a:rPr lang="en-US" sz="3200" dirty="0"/>
              <a:t> </a:t>
            </a:r>
            <a:r>
              <a:rPr lang="en-US" sz="3200" dirty="0" err="1"/>
              <a:t>sii</a:t>
            </a:r>
            <a:r>
              <a:rPr lang="en-US" sz="3200" dirty="0"/>
              <a:t> </a:t>
            </a:r>
            <a:r>
              <a:rPr lang="en-US" sz="3200" dirty="0" err="1"/>
              <a:t>gots’i</a:t>
            </a:r>
            <a:r>
              <a:rPr lang="en-US" sz="3200" dirty="0"/>
              <a:t> 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3C1E45-E21A-D64B-AFFF-CBA436D3C843}"/>
                  </a:ext>
                </a:extLst>
              </p14:cNvPr>
              <p14:cNvContentPartPr/>
              <p14:nvPr/>
            </p14:nvContentPartPr>
            <p14:xfrm>
              <a:off x="5436096" y="6013107"/>
              <a:ext cx="85320" cy="16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3C1E45-E21A-D64B-AFFF-CBA436D3C8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8456" y="5995107"/>
                <a:ext cx="120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DCAA65-096A-5F47-B5AB-E3E2586CE93C}"/>
                  </a:ext>
                </a:extLst>
              </p14:cNvPr>
              <p14:cNvContentPartPr/>
              <p14:nvPr/>
            </p14:nvContentPartPr>
            <p14:xfrm>
              <a:off x="5364088" y="6236652"/>
              <a:ext cx="20880" cy="100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DCAA65-096A-5F47-B5AB-E3E2586CE9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6088" y="6218652"/>
                <a:ext cx="565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870982-FA6B-3D4D-96CF-907C5A33512A}"/>
                  </a:ext>
                </a:extLst>
              </p14:cNvPr>
              <p14:cNvContentPartPr/>
              <p14:nvPr/>
            </p14:nvContentPartPr>
            <p14:xfrm>
              <a:off x="3829959" y="6225852"/>
              <a:ext cx="15120" cy="76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870982-FA6B-3D4D-96CF-907C5A3351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1959" y="6208212"/>
                <a:ext cx="50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1BDD23-78CB-D240-B370-164866AEBE10}"/>
                  </a:ext>
                </a:extLst>
              </p14:cNvPr>
              <p14:cNvContentPartPr/>
              <p14:nvPr/>
            </p14:nvContentPartPr>
            <p14:xfrm>
              <a:off x="2497959" y="6233052"/>
              <a:ext cx="23760" cy="10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1BDD23-78CB-D240-B370-164866AEBE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0319" y="6215052"/>
                <a:ext cx="5940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4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3571800" cy="1724744"/>
          </a:xfrm>
        </p:spPr>
        <p:txBody>
          <a:bodyPr>
            <a:normAutofit/>
          </a:bodyPr>
          <a:lstStyle/>
          <a:p>
            <a:r>
              <a:rPr lang="en-CA" sz="3200" dirty="0" err="1"/>
              <a:t>Tthe</a:t>
            </a:r>
            <a:r>
              <a:rPr lang="en-CA" sz="3200" dirty="0"/>
              <a:t> </a:t>
            </a:r>
            <a:r>
              <a:rPr lang="en-CA" sz="3200" dirty="0" err="1"/>
              <a:t>medhah</a:t>
            </a:r>
            <a:r>
              <a:rPr lang="en-CA" sz="3200" dirty="0"/>
              <a:t> </a:t>
            </a:r>
            <a:r>
              <a:rPr lang="en-CA" sz="3200" dirty="0" err="1"/>
              <a:t>nets’idha</a:t>
            </a:r>
            <a:r>
              <a:rPr lang="en-CA" sz="3200" dirty="0"/>
              <a:t>.</a:t>
            </a:r>
            <a:br>
              <a:rPr lang="en-CA" dirty="0"/>
            </a:br>
            <a:endParaRPr lang="en-CA" dirty="0"/>
          </a:p>
        </p:txBody>
      </p:sp>
      <p:pic>
        <p:nvPicPr>
          <p:cNvPr id="7171" name="Picture 3" descr="Z:\Action Plan Working Groups\1. ALC\OL Curriculum\15 25 35\Unit Plans for OLC 15 a\Making a Fire Photos\placıng 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br>
              <a:rPr lang="en-CA" dirty="0"/>
            </a:b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9712" y="5072506"/>
            <a:ext cx="4435896" cy="1364704"/>
          </a:xfrm>
          <a:prstGeom prst="rect">
            <a:avLst/>
          </a:prstGeom>
        </p:spPr>
        <p:txBody>
          <a:bodyPr vert="horz" lIns="45720" tIns="45720" rIns="45720" bIns="4572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err="1">
                <a:solidFill>
                  <a:schemeClr val="tx1"/>
                </a:solidFill>
              </a:rPr>
              <a:t>K’ets’etah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dirty="0" err="1">
                <a:solidFill>
                  <a:schemeClr val="tx1"/>
                </a:solidFill>
              </a:rPr>
              <a:t>ts’edítla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.</a:t>
            </a:r>
            <a:br>
              <a:rPr lang="en-CA" dirty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42" name="Picture 2" descr="Z:\Action Plan Working Groups\1. ALC\OL Curriculum\15 25 35\Unit Plans for OLC 15 a\Making a Fire Photos\lıght the 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200800" cy="47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DAD44A-8C29-EB40-921C-661A38B1027D}"/>
                  </a:ext>
                </a:extLst>
              </p14:cNvPr>
              <p14:cNvContentPartPr/>
              <p14:nvPr/>
            </p14:nvContentPartPr>
            <p14:xfrm>
              <a:off x="4793679" y="5772797"/>
              <a:ext cx="119160" cy="144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DAD44A-8C29-EB40-921C-661A38B102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5039" y="5764157"/>
                <a:ext cx="136800" cy="1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62</Words>
  <Application>Microsoft Macintosh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Flow</vt:lpstr>
      <vt:lpstr>How are you?</vt:lpstr>
      <vt:lpstr>K’i t’ue nats’etsi. </vt:lpstr>
      <vt:lpstr>PowerPoint Presentation</vt:lpstr>
      <vt:lpstr>How are you?</vt:lpstr>
      <vt:lpstr>Tse tahts’edeká.  </vt:lpstr>
      <vt:lpstr>How are you?</vt:lpstr>
      <vt:lpstr>How are you?</vt:lpstr>
      <vt:lpstr>Tthe medhah nets’idha. </vt:lpstr>
      <vt:lpstr> </vt:lpstr>
      <vt:lpstr>Ko díihtla.</vt:lpstr>
      <vt:lpstr>PowerPoint Presentation</vt:lpstr>
      <vt:lpstr>PowerPoint Presentation</vt:lpstr>
      <vt:lpstr>Gokó nezu.</vt:lpstr>
      <vt:lpstr>Kó nihtthi.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Nimisha Bastedo</cp:lastModifiedBy>
  <cp:revision>21</cp:revision>
  <dcterms:created xsi:type="dcterms:W3CDTF">2017-08-05T16:17:58Z</dcterms:created>
  <dcterms:modified xsi:type="dcterms:W3CDTF">2019-10-09T21:22:11Z</dcterms:modified>
</cp:coreProperties>
</file>