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60" r:id="rId4"/>
    <p:sldId id="264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0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5003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5958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226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6365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334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5792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245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770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5639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9404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33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4657E-D743-4192-8913-53CF9D5235EF}" type="datetimeFigureOut">
              <a:rPr lang="en-CA" smtClean="0"/>
              <a:t>19/12/2018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F559F-3BB5-417E-AA06-C6BF4767116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1857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a/url?sa=i&amp;rct=j&amp;q=&amp;esrc=s&amp;source=images&amp;cd=&amp;cad=rja&amp;uact=8&amp;ved=0ahUKEwiEjLPIs8DVAhXKqFQKHU5ICpEQjRwIBw&amp;url=http://www.food.com/recipe/blueberry-pie-24521&amp;psig=AFQjCNHVUM9MAoMpYB3MJN89UKy9-DgeMg&amp;ust=1502033114267428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Dǫ </a:t>
            </a:r>
            <a:r>
              <a:rPr lang="en-CA" dirty="0" err="1" smtClean="0"/>
              <a:t>Gha</a:t>
            </a:r>
            <a:r>
              <a:rPr lang="en-CA" dirty="0" smtClean="0"/>
              <a:t> </a:t>
            </a:r>
            <a:r>
              <a:rPr lang="en-CA" dirty="0" err="1" smtClean="0"/>
              <a:t>Jı̀e</a:t>
            </a:r>
            <a:endParaRPr lang="en-CA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67488"/>
            <a:ext cx="7637818" cy="439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1920" y="616687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BE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Semo</a:t>
            </a:r>
            <a:r>
              <a:rPr lang="en-CA" dirty="0" smtClean="0"/>
              <a:t> </a:t>
            </a:r>
            <a:r>
              <a:rPr lang="en-CA" dirty="0" err="1" smtClean="0"/>
              <a:t>edzèa</a:t>
            </a:r>
            <a:r>
              <a:rPr lang="en-CA" dirty="0" smtClean="0"/>
              <a:t> </a:t>
            </a:r>
            <a:r>
              <a:rPr lang="en-CA" dirty="0" err="1" smtClean="0"/>
              <a:t>jı̀echa</a:t>
            </a:r>
            <a:r>
              <a:rPr lang="en-CA" dirty="0" smtClean="0"/>
              <a:t>̀ </a:t>
            </a:r>
            <a:r>
              <a:rPr lang="en-CA" dirty="0" err="1" smtClean="0"/>
              <a:t>whèhtsı</a:t>
            </a:r>
            <a:r>
              <a:rPr lang="en-CA" dirty="0" smtClean="0"/>
              <a:t>̨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5517232"/>
            <a:ext cx="5486400" cy="804862"/>
          </a:xfrm>
        </p:spPr>
        <p:txBody>
          <a:bodyPr>
            <a:normAutofit/>
          </a:bodyPr>
          <a:lstStyle/>
          <a:p>
            <a:r>
              <a:rPr lang="en-CA" sz="2000" b="1" dirty="0" err="1" smtClean="0"/>
              <a:t>Edzèa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jı̀echa</a:t>
            </a:r>
            <a:r>
              <a:rPr lang="en-CA" sz="2000" b="1" dirty="0" smtClean="0"/>
              <a:t>̀ </a:t>
            </a:r>
            <a:r>
              <a:rPr lang="en-CA" sz="2000" b="1" dirty="0" err="1" smtClean="0"/>
              <a:t>segha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łeko</a:t>
            </a:r>
            <a:r>
              <a:rPr lang="en-CA" sz="2000" b="1" dirty="0" smtClean="0"/>
              <a:t>̨ dı̀. </a:t>
            </a:r>
            <a:endParaRPr lang="en-CA" sz="2000" b="1" dirty="0"/>
          </a:p>
        </p:txBody>
      </p:sp>
      <p:pic>
        <p:nvPicPr>
          <p:cNvPr id="1026" name="Picture 2" descr="http://media5.picsearch.com/is?Klzysdd_-igKHNnHPZyWJirYaBETjHj9fDjuccdpEpc&amp;height=19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r="1246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7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 smtClean="0"/>
              <a:t>Setı</a:t>
            </a:r>
            <a:r>
              <a:rPr lang="en-CA" dirty="0" smtClean="0"/>
              <a:t> </a:t>
            </a:r>
            <a:r>
              <a:rPr lang="en-CA" dirty="0" err="1" smtClean="0"/>
              <a:t>jı̀ewa</a:t>
            </a:r>
            <a:r>
              <a:rPr lang="en-CA" dirty="0" smtClean="0"/>
              <a:t> pıe </a:t>
            </a:r>
            <a:r>
              <a:rPr lang="en-CA" dirty="0" err="1" smtClean="0"/>
              <a:t>whetsı</a:t>
            </a:r>
            <a:r>
              <a:rPr lang="en-CA" dirty="0" smtClean="0"/>
              <a:t>̨.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CA" sz="2000" b="1" dirty="0" err="1" smtClean="0"/>
              <a:t>Jı̀ewa</a:t>
            </a:r>
            <a:r>
              <a:rPr lang="en-CA" sz="2000" b="1" dirty="0" smtClean="0"/>
              <a:t> pie </a:t>
            </a:r>
            <a:r>
              <a:rPr lang="en-CA" sz="2000" b="1" dirty="0" err="1" smtClean="0"/>
              <a:t>segha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łeko</a:t>
            </a:r>
            <a:r>
              <a:rPr lang="en-CA" sz="2000" b="1" dirty="0" smtClean="0"/>
              <a:t>̨ dı̀.</a:t>
            </a:r>
            <a:endParaRPr lang="en-CA" sz="2000" b="1" dirty="0"/>
          </a:p>
        </p:txBody>
      </p:sp>
      <p:pic>
        <p:nvPicPr>
          <p:cNvPr id="4100" name="Picture 4" descr="Image result for blueberry pi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528637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2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Seta </a:t>
            </a:r>
            <a:r>
              <a:rPr lang="en-CA" dirty="0" err="1" smtClean="0"/>
              <a:t>dahka</a:t>
            </a:r>
            <a:r>
              <a:rPr lang="en-CA" dirty="0" smtClean="0"/>
              <a:t> ıce-cream </a:t>
            </a:r>
            <a:r>
              <a:rPr lang="en-CA" dirty="0" err="1" smtClean="0"/>
              <a:t>whetsı</a:t>
            </a:r>
            <a:r>
              <a:rPr lang="en-CA" dirty="0" smtClean="0"/>
              <a:t>.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5517232"/>
            <a:ext cx="5486400" cy="804862"/>
          </a:xfrm>
        </p:spPr>
        <p:txBody>
          <a:bodyPr>
            <a:normAutofit/>
          </a:bodyPr>
          <a:lstStyle/>
          <a:p>
            <a:r>
              <a:rPr lang="en-CA" sz="2000" b="1" dirty="0" err="1" smtClean="0"/>
              <a:t>Dahka</a:t>
            </a:r>
            <a:r>
              <a:rPr lang="en-CA" sz="2000" b="1" dirty="0" smtClean="0"/>
              <a:t> ıce-cream </a:t>
            </a:r>
            <a:r>
              <a:rPr lang="en-CA" sz="2000" b="1" dirty="0" err="1" smtClean="0"/>
              <a:t>segha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łeko</a:t>
            </a:r>
            <a:r>
              <a:rPr lang="en-CA" sz="2000" b="1" dirty="0" smtClean="0"/>
              <a:t>̨ dı̀. </a:t>
            </a:r>
            <a:endParaRPr lang="en-CA" sz="20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71777"/>
            <a:ext cx="5096994" cy="339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42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en-CA" dirty="0" err="1" smtClean="0">
                <a:effectLst/>
                <a:latin typeface="Times New Roman"/>
                <a:ea typeface="Calibri"/>
                <a:cs typeface="Times New Roman"/>
              </a:rPr>
              <a:t>Setse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 ı̨̨̀</a:t>
            </a:r>
            <a:r>
              <a:rPr lang="en-CA" dirty="0" err="1" smtClean="0">
                <a:effectLst/>
                <a:latin typeface="Times New Roman"/>
                <a:ea typeface="Calibri"/>
                <a:cs typeface="Times New Roman"/>
              </a:rPr>
              <a:t>tło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̨̀ </a:t>
            </a:r>
            <a:r>
              <a:rPr lang="en-CA" dirty="0" err="1" smtClean="0">
                <a:effectLst/>
                <a:latin typeface="Times New Roman"/>
                <a:ea typeface="Calibri"/>
                <a:cs typeface="Times New Roman"/>
              </a:rPr>
              <a:t>łèt’e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 ‘</a:t>
            </a:r>
            <a:r>
              <a:rPr lang="en-CA" dirty="0" err="1" smtClean="0">
                <a:effectLst/>
                <a:latin typeface="Times New Roman"/>
                <a:ea typeface="Calibri"/>
                <a:cs typeface="Times New Roman"/>
              </a:rPr>
              <a:t>łekǫop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en-CA" dirty="0" err="1" smtClean="0">
                <a:effectLst/>
                <a:latin typeface="Times New Roman"/>
                <a:ea typeface="Calibri"/>
                <a:cs typeface="Times New Roman"/>
              </a:rPr>
              <a:t>whetsı</a:t>
            </a:r>
            <a:r>
              <a:rPr lang="en-CA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en-CA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35696" y="5517232"/>
            <a:ext cx="5486400" cy="804862"/>
          </a:xfrm>
        </p:spPr>
        <p:txBody>
          <a:bodyPr>
            <a:normAutofit/>
          </a:bodyPr>
          <a:lstStyle/>
          <a:p>
            <a:r>
              <a:rPr lang="en-CA" sz="2000" b="1" dirty="0" smtClean="0"/>
              <a:t>Į̀</a:t>
            </a:r>
            <a:r>
              <a:rPr lang="en-CA" sz="2000" b="1" dirty="0" err="1" smtClean="0"/>
              <a:t>tło</a:t>
            </a:r>
            <a:r>
              <a:rPr lang="en-CA" sz="2000" b="1" dirty="0" smtClean="0"/>
              <a:t>̨̀ </a:t>
            </a:r>
            <a:r>
              <a:rPr lang="en-CA" sz="2000" b="1" dirty="0" err="1" smtClean="0"/>
              <a:t>łet’e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łekǫa</a:t>
            </a:r>
            <a:r>
              <a:rPr lang="en-CA" sz="2000" b="1" dirty="0" smtClean="0"/>
              <a:t>̨̀ </a:t>
            </a:r>
            <a:r>
              <a:rPr lang="en-CA" sz="2000" b="1" dirty="0" err="1" smtClean="0"/>
              <a:t>segha</a:t>
            </a:r>
            <a:r>
              <a:rPr lang="en-CA" sz="2000" b="1" dirty="0" smtClean="0"/>
              <a:t> </a:t>
            </a:r>
            <a:r>
              <a:rPr lang="en-CA" sz="2000" b="1" dirty="0" err="1" smtClean="0"/>
              <a:t>łeko</a:t>
            </a:r>
            <a:r>
              <a:rPr lang="en-CA" sz="2000" b="1" dirty="0" smtClean="0"/>
              <a:t>̨ dı̀</a:t>
            </a:r>
            <a:r>
              <a:rPr lang="en-CA" sz="2000" b="1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  <a:endParaRPr lang="en-CA" sz="20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03675"/>
            <a:ext cx="6639138" cy="414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551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73</Words>
  <Application>Microsoft Office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Dǫ Gha Jı̀e</vt:lpstr>
      <vt:lpstr>Semo edzèa jı̀echà whèhtsı̨.</vt:lpstr>
      <vt:lpstr>Setı jı̀ewa pıe whetsı̨.</vt:lpstr>
      <vt:lpstr>Seta dahka ıce-cream whetsı.</vt:lpstr>
      <vt:lpstr>Setse ı̨̨̀tłǫ̀ łèt’e ‘łekǫop whetsı.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Brent Kaulback</dc:creator>
  <cp:lastModifiedBy>Mindy Willett</cp:lastModifiedBy>
  <cp:revision>12</cp:revision>
  <dcterms:created xsi:type="dcterms:W3CDTF">2017-08-05T15:09:33Z</dcterms:created>
  <dcterms:modified xsi:type="dcterms:W3CDTF">2018-12-19T23:21:07Z</dcterms:modified>
</cp:coreProperties>
</file>