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0" r:id="rId5"/>
    <p:sldId id="261" r:id="rId6"/>
    <p:sldId id="264" r:id="rId7"/>
    <p:sldId id="263" r:id="rId8"/>
    <p:sldId id="265" r:id="rId9"/>
    <p:sldId id="266" r:id="rId10"/>
    <p:sldId id="262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00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95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26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36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3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79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45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70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63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40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3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85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source=images&amp;cd=&amp;cad=rja&amp;uact=8&amp;ved=0ahUKEwiEjLPIs8DVAhXKqFQKHU5ICpEQjRwIBw&amp;url=http://www.food.com/recipe/blueberry-pie-24521&amp;psig=AFQjCNHVUM9MAoMpYB3MJN89UKy9-DgeMg&amp;ust=1502033114267428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Dǫ </a:t>
            </a:r>
            <a:r>
              <a:rPr lang="en-CA" dirty="0" err="1"/>
              <a:t>Gha</a:t>
            </a:r>
            <a:r>
              <a:rPr lang="en-CA" dirty="0"/>
              <a:t> </a:t>
            </a:r>
            <a:r>
              <a:rPr lang="en-CA" dirty="0" err="1"/>
              <a:t>Jı̀e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7488"/>
            <a:ext cx="7637818" cy="439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59492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0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5486400" cy="566738"/>
          </a:xfrm>
        </p:spPr>
        <p:txBody>
          <a:bodyPr/>
          <a:lstStyle/>
          <a:p>
            <a:r>
              <a:rPr lang="en-CA" dirty="0" smtClean="0"/>
              <a:t>I have an idea! </a:t>
            </a:r>
            <a:endParaRPr lang="en-CA" dirty="0"/>
          </a:p>
        </p:txBody>
      </p:sp>
      <p:pic>
        <p:nvPicPr>
          <p:cNvPr id="6" name="Picture 5" descr="C:\Users\Brent\AppData\Local\Microsoft\Windows\Temporary Internet Files\Content.IE5\MZWR3F39\la-idea1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810000" cy="507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86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157192"/>
            <a:ext cx="5486400" cy="566738"/>
          </a:xfrm>
        </p:spPr>
        <p:txBody>
          <a:bodyPr>
            <a:noAutofit/>
          </a:bodyPr>
          <a:lstStyle/>
          <a:p>
            <a:r>
              <a:rPr lang="en-CA" dirty="0" smtClean="0"/>
              <a:t>Sı̨ </a:t>
            </a:r>
            <a:r>
              <a:rPr lang="en-CA" dirty="0" err="1" smtClean="0"/>
              <a:t>edzèa</a:t>
            </a:r>
            <a:r>
              <a:rPr lang="en-CA" dirty="0" smtClean="0"/>
              <a:t> </a:t>
            </a:r>
            <a:r>
              <a:rPr lang="en-CA" dirty="0" err="1" smtClean="0"/>
              <a:t>eyıtso</a:t>
            </a:r>
            <a:r>
              <a:rPr lang="en-CA" dirty="0" smtClean="0"/>
              <a:t>̨ </a:t>
            </a:r>
            <a:r>
              <a:rPr lang="en-CA" dirty="0" err="1" smtClean="0"/>
              <a:t>jı̀ewa</a:t>
            </a:r>
            <a:r>
              <a:rPr lang="en-CA" dirty="0" smtClean="0"/>
              <a:t>̀ </a:t>
            </a:r>
            <a:r>
              <a:rPr lang="en-CA" dirty="0" err="1" smtClean="0"/>
              <a:t>eyıtso</a:t>
            </a:r>
            <a:r>
              <a:rPr lang="en-CA" dirty="0" smtClean="0"/>
              <a:t>̨ </a:t>
            </a:r>
            <a:r>
              <a:rPr lang="en-CA" dirty="0" err="1" smtClean="0"/>
              <a:t>dahka</a:t>
            </a:r>
            <a:r>
              <a:rPr lang="en-CA" dirty="0" smtClean="0"/>
              <a:t>̀ </a:t>
            </a:r>
            <a:r>
              <a:rPr lang="en-CA" dirty="0" err="1" smtClean="0"/>
              <a:t>eyıtso</a:t>
            </a:r>
            <a:r>
              <a:rPr lang="en-CA" dirty="0" smtClean="0"/>
              <a:t>̨ Į̀</a:t>
            </a:r>
            <a:r>
              <a:rPr lang="en-CA" dirty="0" err="1" smtClean="0"/>
              <a:t>tło</a:t>
            </a:r>
            <a:r>
              <a:rPr lang="en-CA" dirty="0" smtClean="0"/>
              <a:t>̨̀ </a:t>
            </a:r>
            <a:r>
              <a:rPr lang="en-CA" dirty="0" err="1" smtClean="0"/>
              <a:t>èhchıa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AutoShape 4" descr="Image result for picking berr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Image result for picking berrie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48680"/>
            <a:ext cx="82867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4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33256"/>
            <a:ext cx="5486400" cy="566738"/>
          </a:xfrm>
        </p:spPr>
        <p:txBody>
          <a:bodyPr>
            <a:no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Sı̨ </a:t>
            </a:r>
            <a:r>
              <a:rPr lang="en-CA" dirty="0" err="1" smtClean="0"/>
              <a:t>edzèa</a:t>
            </a:r>
            <a:r>
              <a:rPr lang="en-CA" dirty="0" smtClean="0"/>
              <a:t> </a:t>
            </a:r>
            <a:r>
              <a:rPr lang="en-CA" dirty="0" err="1" smtClean="0"/>
              <a:t>jı̀echa</a:t>
            </a:r>
            <a:r>
              <a:rPr lang="en-CA" dirty="0" smtClean="0"/>
              <a:t>̀ </a:t>
            </a:r>
            <a:r>
              <a:rPr lang="en-CA" dirty="0" err="1" smtClean="0"/>
              <a:t>eyıtso</a:t>
            </a:r>
            <a:r>
              <a:rPr lang="en-CA" dirty="0" smtClean="0"/>
              <a:t>̨ </a:t>
            </a:r>
            <a:r>
              <a:rPr lang="en-CA" dirty="0" err="1" smtClean="0"/>
              <a:t>jı̀ewa</a:t>
            </a:r>
            <a:r>
              <a:rPr lang="en-CA" dirty="0" smtClean="0"/>
              <a:t>̀ pıe </a:t>
            </a:r>
            <a:r>
              <a:rPr lang="en-CA" dirty="0" err="1" smtClean="0"/>
              <a:t>eyıtso</a:t>
            </a:r>
            <a:r>
              <a:rPr lang="en-CA" dirty="0" smtClean="0"/>
              <a:t>̨ </a:t>
            </a:r>
            <a:r>
              <a:rPr lang="en-CA" dirty="0" err="1" smtClean="0"/>
              <a:t>dahka</a:t>
            </a:r>
            <a:r>
              <a:rPr lang="en-CA" dirty="0" smtClean="0"/>
              <a:t>̀ ıce-cream </a:t>
            </a:r>
            <a:r>
              <a:rPr lang="en-CA" dirty="0" err="1" smtClean="0"/>
              <a:t>eyıtso</a:t>
            </a:r>
            <a:r>
              <a:rPr lang="en-CA" dirty="0" smtClean="0"/>
              <a:t>̨ Į̀</a:t>
            </a:r>
            <a:r>
              <a:rPr lang="en-CA" dirty="0" err="1" smtClean="0"/>
              <a:t>tło</a:t>
            </a:r>
            <a:r>
              <a:rPr lang="en-CA" dirty="0" smtClean="0"/>
              <a:t>̨̀ </a:t>
            </a:r>
            <a:r>
              <a:rPr lang="en-CA" dirty="0" err="1" smtClean="0"/>
              <a:t>lèt’e</a:t>
            </a:r>
            <a:r>
              <a:rPr lang="en-CA" dirty="0" smtClean="0"/>
              <a:t>̀ </a:t>
            </a:r>
            <a:r>
              <a:rPr lang="en-CA" dirty="0" err="1" smtClean="0"/>
              <a:t>łekǫa</a:t>
            </a:r>
            <a:r>
              <a:rPr lang="en-CA" dirty="0" smtClean="0"/>
              <a:t>̨ </a:t>
            </a:r>
            <a:r>
              <a:rPr lang="en-CA" dirty="0" err="1" smtClean="0"/>
              <a:t>ehtsı̨a</a:t>
            </a:r>
            <a:r>
              <a:rPr lang="en-CA" dirty="0" smtClean="0"/>
              <a:t>̨.</a:t>
            </a:r>
            <a:endParaRPr lang="en-CA" dirty="0"/>
          </a:p>
        </p:txBody>
      </p:sp>
      <p:sp>
        <p:nvSpPr>
          <p:cNvPr id="4" name="AutoShape 4" descr="Image result for picking berr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8" descr="Image result for picking berrie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2738"/>
            <a:ext cx="7311727" cy="487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31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Eyıtso</a:t>
            </a:r>
            <a:r>
              <a:rPr lang="en-CA" dirty="0" smtClean="0"/>
              <a:t>̨ dǫ </a:t>
            </a:r>
            <a:r>
              <a:rPr lang="en-CA" dirty="0" err="1" smtClean="0"/>
              <a:t>hazho</a:t>
            </a:r>
            <a:r>
              <a:rPr lang="en-CA" dirty="0" smtClean="0"/>
              <a:t> </a:t>
            </a:r>
            <a:r>
              <a:rPr lang="en-CA" dirty="0" err="1" smtClean="0"/>
              <a:t>łegha</a:t>
            </a:r>
            <a:r>
              <a:rPr lang="en-CA" dirty="0" smtClean="0"/>
              <a:t> </a:t>
            </a:r>
            <a:r>
              <a:rPr lang="en-CA" dirty="0" err="1" smtClean="0"/>
              <a:t>ts’èndı</a:t>
            </a:r>
            <a:r>
              <a:rPr lang="en-CA" dirty="0" smtClean="0"/>
              <a:t>…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b="1" dirty="0" smtClean="0"/>
              <a:t>… </a:t>
            </a:r>
            <a:r>
              <a:rPr lang="en-CA" sz="2000" b="1" dirty="0" err="1" smtClean="0"/>
              <a:t>selı̨a</a:t>
            </a:r>
            <a:r>
              <a:rPr lang="en-CA" sz="2000" b="1" dirty="0" smtClean="0"/>
              <a:t>̨ </a:t>
            </a:r>
            <a:r>
              <a:rPr lang="en-CA" sz="2000" b="1" dirty="0" err="1" smtClean="0"/>
              <a:t>sı</a:t>
            </a:r>
            <a:r>
              <a:rPr lang="en-CA" sz="2000" b="1" dirty="0"/>
              <a:t>̀</a:t>
            </a:r>
            <a:r>
              <a:rPr lang="en-CA" sz="2000" b="1" dirty="0" smtClean="0"/>
              <a:t>! </a:t>
            </a:r>
            <a:endParaRPr lang="en-CA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197824" cy="43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1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304" y="5157192"/>
            <a:ext cx="5486400" cy="566738"/>
          </a:xfrm>
        </p:spPr>
        <p:txBody>
          <a:bodyPr>
            <a:normAutofit/>
          </a:bodyPr>
          <a:lstStyle/>
          <a:p>
            <a:r>
              <a:rPr lang="en-CA" dirty="0" err="1" smtClean="0"/>
              <a:t>Sı̀na</a:t>
            </a:r>
            <a:r>
              <a:rPr lang="en-CA" smtClean="0"/>
              <a:t> dı̀…</a:t>
            </a: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79" y="332656"/>
            <a:ext cx="46672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16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Semo</a:t>
            </a:r>
            <a:r>
              <a:rPr lang="en-CA" dirty="0"/>
              <a:t> </a:t>
            </a:r>
            <a:r>
              <a:rPr lang="en-CA" dirty="0" err="1"/>
              <a:t>edzèa</a:t>
            </a:r>
            <a:r>
              <a:rPr lang="en-CA" dirty="0"/>
              <a:t> </a:t>
            </a:r>
            <a:r>
              <a:rPr lang="en-CA" dirty="0" err="1"/>
              <a:t>jı̀echa</a:t>
            </a:r>
            <a:r>
              <a:rPr lang="en-CA" dirty="0"/>
              <a:t>̀ </a:t>
            </a:r>
            <a:r>
              <a:rPr lang="en-CA" dirty="0" err="1"/>
              <a:t>whèhtsı</a:t>
            </a:r>
            <a:r>
              <a:rPr lang="en-CA" dirty="0"/>
              <a:t>̨..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rmAutofit/>
          </a:bodyPr>
          <a:lstStyle/>
          <a:p>
            <a:r>
              <a:rPr lang="en-CA" sz="2000" b="1" dirty="0" err="1"/>
              <a:t>Edzèa</a:t>
            </a:r>
            <a:r>
              <a:rPr lang="en-CA" sz="2000" b="1" dirty="0"/>
              <a:t> </a:t>
            </a:r>
            <a:r>
              <a:rPr lang="en-CA" sz="2000" b="1" dirty="0" err="1"/>
              <a:t>jı̀echa</a:t>
            </a:r>
            <a:r>
              <a:rPr lang="en-CA" sz="2000" b="1" dirty="0"/>
              <a:t>̀ </a:t>
            </a:r>
            <a:r>
              <a:rPr lang="en-CA" sz="2000" b="1" dirty="0" err="1"/>
              <a:t>segha</a:t>
            </a:r>
            <a:r>
              <a:rPr lang="en-CA" sz="2000" b="1" dirty="0"/>
              <a:t> </a:t>
            </a:r>
            <a:r>
              <a:rPr lang="en-CA" sz="2000" b="1" dirty="0" err="1"/>
              <a:t>łeko</a:t>
            </a:r>
            <a:r>
              <a:rPr lang="en-CA" sz="2000" b="1" dirty="0"/>
              <a:t>̨ dı̀. </a:t>
            </a:r>
            <a:endParaRPr lang="en-CA" sz="2000" b="1" dirty="0"/>
          </a:p>
        </p:txBody>
      </p:sp>
      <p:pic>
        <p:nvPicPr>
          <p:cNvPr id="1026" name="Picture 2" descr="http://media5.picsearch.com/is?Klzysdd_-igKHNnHPZyWJirYaBETjHj9fDjuccdpEpc&amp;height=1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124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6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Hanı̀ho</a:t>
            </a:r>
            <a:r>
              <a:rPr lang="en-CA" dirty="0" smtClean="0"/>
              <a:t>̀ </a:t>
            </a:r>
            <a:r>
              <a:rPr lang="en-CA" dirty="0" err="1" smtClean="0"/>
              <a:t>sechı</a:t>
            </a:r>
            <a:r>
              <a:rPr lang="en-CA" dirty="0" smtClean="0"/>
              <a:t> </a:t>
            </a:r>
            <a:r>
              <a:rPr lang="en-CA" dirty="0" err="1" smtClean="0"/>
              <a:t>edzèa</a:t>
            </a:r>
            <a:r>
              <a:rPr lang="en-CA" dirty="0" smtClean="0"/>
              <a:t> </a:t>
            </a:r>
            <a:r>
              <a:rPr lang="en-CA" dirty="0" err="1" smtClean="0"/>
              <a:t>jı̀echa</a:t>
            </a:r>
            <a:r>
              <a:rPr lang="en-CA" dirty="0" smtClean="0"/>
              <a:t>̀ </a:t>
            </a:r>
            <a:r>
              <a:rPr lang="en-CA" dirty="0" err="1" smtClean="0"/>
              <a:t>hazho</a:t>
            </a:r>
            <a:r>
              <a:rPr lang="en-CA" dirty="0" smtClean="0"/>
              <a:t> </a:t>
            </a:r>
            <a:r>
              <a:rPr lang="en-CA" dirty="0" err="1" smtClean="0"/>
              <a:t>yegho</a:t>
            </a:r>
            <a:r>
              <a:rPr lang="en-CA" dirty="0" smtClean="0"/>
              <a:t>̨ </a:t>
            </a:r>
            <a:r>
              <a:rPr lang="en-CA" dirty="0" err="1" smtClean="0"/>
              <a:t>shehtı</a:t>
            </a:r>
            <a:r>
              <a:rPr lang="en-CA" dirty="0" smtClean="0"/>
              <a:t>̨.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nezı̨lı</a:t>
            </a:r>
            <a:r>
              <a:rPr lang="en-CA" sz="2000" b="1" dirty="0" smtClean="0"/>
              <a:t>!</a:t>
            </a:r>
            <a:endParaRPr lang="en-CA" sz="2000" b="1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6" b="1061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Setı</a:t>
            </a:r>
            <a:r>
              <a:rPr lang="en-CA" dirty="0"/>
              <a:t> </a:t>
            </a:r>
            <a:r>
              <a:rPr lang="en-CA" dirty="0" err="1"/>
              <a:t>jı̀ewa</a:t>
            </a:r>
            <a:r>
              <a:rPr lang="en-CA" dirty="0"/>
              <a:t> pıe </a:t>
            </a:r>
            <a:r>
              <a:rPr lang="en-CA" dirty="0" err="1"/>
              <a:t>whetsı</a:t>
            </a:r>
            <a:r>
              <a:rPr lang="en-CA" dirty="0"/>
              <a:t>̨.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b="1" dirty="0" err="1"/>
              <a:t>Jı̀ewa</a:t>
            </a:r>
            <a:r>
              <a:rPr lang="en-CA" sz="2000" b="1" dirty="0"/>
              <a:t> pie </a:t>
            </a:r>
            <a:r>
              <a:rPr lang="en-CA" sz="2000" b="1" dirty="0" err="1"/>
              <a:t>segha</a:t>
            </a:r>
            <a:r>
              <a:rPr lang="en-CA" sz="2000" b="1" dirty="0"/>
              <a:t> </a:t>
            </a:r>
            <a:r>
              <a:rPr lang="en-CA" sz="2000" b="1" dirty="0" err="1"/>
              <a:t>łeko</a:t>
            </a:r>
            <a:r>
              <a:rPr lang="en-CA" sz="2000" b="1" dirty="0"/>
              <a:t>̨ dı̀.</a:t>
            </a:r>
            <a:endParaRPr lang="en-CA" sz="2000" b="1" dirty="0"/>
          </a:p>
        </p:txBody>
      </p:sp>
      <p:pic>
        <p:nvPicPr>
          <p:cNvPr id="4100" name="Picture 4" descr="Image result for blueberry p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286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2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566738"/>
          </a:xfrm>
        </p:spPr>
        <p:txBody>
          <a:bodyPr>
            <a:noAutofit/>
          </a:bodyPr>
          <a:lstStyle/>
          <a:p>
            <a:r>
              <a:rPr lang="en-CA" dirty="0" err="1" smtClean="0"/>
              <a:t>Hanı̀ho</a:t>
            </a:r>
            <a:r>
              <a:rPr lang="en-CA" dirty="0" smtClean="0"/>
              <a:t>̀ </a:t>
            </a:r>
            <a:r>
              <a:rPr lang="en-CA" dirty="0" err="1" smtClean="0"/>
              <a:t>seba</a:t>
            </a:r>
            <a:r>
              <a:rPr lang="en-CA" dirty="0" smtClean="0"/>
              <a:t>̀ </a:t>
            </a:r>
            <a:r>
              <a:rPr lang="en-CA" dirty="0" err="1" smtClean="0"/>
              <a:t>jıewa</a:t>
            </a:r>
            <a:r>
              <a:rPr lang="en-CA" dirty="0" smtClean="0"/>
              <a:t>̀ pıe </a:t>
            </a:r>
            <a:r>
              <a:rPr lang="en-CA" dirty="0" err="1" smtClean="0"/>
              <a:t>hazho</a:t>
            </a:r>
            <a:r>
              <a:rPr lang="en-CA" dirty="0" smtClean="0"/>
              <a:t>̨ </a:t>
            </a:r>
            <a:r>
              <a:rPr lang="en-CA" dirty="0" err="1" smtClean="0"/>
              <a:t>yegho</a:t>
            </a:r>
            <a:r>
              <a:rPr lang="en-CA" dirty="0" smtClean="0"/>
              <a:t>̨ </a:t>
            </a:r>
            <a:r>
              <a:rPr lang="en-CA" dirty="0" err="1" smtClean="0"/>
              <a:t>shehtı</a:t>
            </a:r>
            <a:r>
              <a:rPr lang="en-CA" dirty="0" smtClean="0"/>
              <a:t>̨.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nezı̨le</a:t>
            </a:r>
            <a:r>
              <a:rPr lang="en-CA" sz="2000" b="1" dirty="0" smtClean="0"/>
              <a:t>!</a:t>
            </a:r>
            <a:endParaRPr lang="en-CA" sz="2000" b="1" dirty="0" smtClean="0"/>
          </a:p>
          <a:p>
            <a:endParaRPr lang="en-CA" dirty="0"/>
          </a:p>
        </p:txBody>
      </p:sp>
      <p:pic>
        <p:nvPicPr>
          <p:cNvPr id="5" name="Picture Placeholder 4" descr="C:\Users\Brent\AppData\Local\Microsoft\Windows\Temporary Internet Files\Content.IE5\8WLC4PFY\Dibujo-niña-llorando-e1349342501778[1]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" b="5256"/>
          <a:stretch>
            <a:fillRect/>
          </a:stretch>
        </p:blipFill>
        <p:spPr bwMode="auto">
          <a:xfrm>
            <a:off x="1619672" y="27816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67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Seta </a:t>
            </a:r>
            <a:r>
              <a:rPr lang="en-CA" dirty="0" err="1"/>
              <a:t>dahka</a:t>
            </a:r>
            <a:r>
              <a:rPr lang="en-CA" dirty="0"/>
              <a:t> ıce-cream </a:t>
            </a:r>
            <a:r>
              <a:rPr lang="en-CA" dirty="0" err="1" smtClean="0"/>
              <a:t>whetsı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rmAutofit/>
          </a:bodyPr>
          <a:lstStyle/>
          <a:p>
            <a:r>
              <a:rPr lang="en-CA" sz="2000" b="1" dirty="0" err="1"/>
              <a:t>Dahka</a:t>
            </a:r>
            <a:r>
              <a:rPr lang="en-CA" sz="2000" b="1" dirty="0"/>
              <a:t> ıce-cream </a:t>
            </a:r>
            <a:r>
              <a:rPr lang="en-CA" sz="2000" b="1" dirty="0" err="1"/>
              <a:t>segha</a:t>
            </a:r>
            <a:r>
              <a:rPr lang="en-CA" sz="2000" b="1" dirty="0"/>
              <a:t> </a:t>
            </a:r>
            <a:r>
              <a:rPr lang="en-CA" sz="2000" b="1" dirty="0" err="1"/>
              <a:t>łeko</a:t>
            </a:r>
            <a:r>
              <a:rPr lang="en-CA" sz="2000" b="1" dirty="0"/>
              <a:t>̨ dı̀</a:t>
            </a:r>
            <a:r>
              <a:rPr lang="en-CA" sz="20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en-CA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1777"/>
            <a:ext cx="5096994" cy="33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2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593998"/>
            <a:ext cx="5414392" cy="1224136"/>
          </a:xfrm>
        </p:spPr>
        <p:txBody>
          <a:bodyPr>
            <a:no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Hanı̀ho</a:t>
            </a:r>
            <a:r>
              <a:rPr lang="en-CA" dirty="0" smtClean="0"/>
              <a:t>̀ </a:t>
            </a:r>
            <a:r>
              <a:rPr lang="en-CA" dirty="0" err="1" smtClean="0"/>
              <a:t>sede</a:t>
            </a:r>
            <a:r>
              <a:rPr lang="en-CA" dirty="0" smtClean="0"/>
              <a:t>̀ </a:t>
            </a:r>
            <a:r>
              <a:rPr lang="en-CA" dirty="0" err="1" smtClean="0"/>
              <a:t>dahka</a:t>
            </a:r>
            <a:r>
              <a:rPr lang="en-CA" dirty="0" smtClean="0"/>
              <a:t>̀ ıce-cream </a:t>
            </a:r>
            <a:r>
              <a:rPr lang="en-CA" dirty="0" err="1" smtClean="0"/>
              <a:t>hazho</a:t>
            </a:r>
            <a:r>
              <a:rPr lang="en-CA" dirty="0" smtClean="0"/>
              <a:t>̨ </a:t>
            </a:r>
            <a:r>
              <a:rPr lang="en-CA" dirty="0" err="1" smtClean="0"/>
              <a:t>yegho</a:t>
            </a:r>
            <a:r>
              <a:rPr lang="en-CA" dirty="0" smtClean="0"/>
              <a:t>̨ </a:t>
            </a:r>
            <a:r>
              <a:rPr lang="en-CA" dirty="0" err="1" smtClean="0"/>
              <a:t>shehtı</a:t>
            </a:r>
            <a:r>
              <a:rPr lang="en-CA" dirty="0" smtClean="0"/>
              <a:t>̨.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61248"/>
            <a:ext cx="5486400" cy="936104"/>
          </a:xfrm>
        </p:spPr>
        <p:txBody>
          <a:bodyPr/>
          <a:lstStyle/>
          <a:p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nezı̨le</a:t>
            </a:r>
            <a:r>
              <a:rPr lang="en-CA" sz="2000" b="1" dirty="0" smtClean="0"/>
              <a:t>!</a:t>
            </a:r>
            <a:endParaRPr lang="en-CA" sz="2000" b="1" dirty="0" smtClean="0"/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5536"/>
            <a:ext cx="3960440" cy="41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40933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776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CA" dirty="0" err="1">
                <a:latin typeface="Times New Roman"/>
                <a:ea typeface="Calibri"/>
                <a:cs typeface="Times New Roman"/>
              </a:rPr>
              <a:t>Setse</a:t>
            </a:r>
            <a:r>
              <a:rPr lang="en-CA" dirty="0">
                <a:latin typeface="Times New Roman"/>
                <a:ea typeface="Calibri"/>
                <a:cs typeface="Times New Roman"/>
              </a:rPr>
              <a:t> ı̨̨̀</a:t>
            </a:r>
            <a:r>
              <a:rPr lang="en-CA" dirty="0" err="1">
                <a:latin typeface="Times New Roman"/>
                <a:ea typeface="Calibri"/>
                <a:cs typeface="Times New Roman"/>
              </a:rPr>
              <a:t>tło</a:t>
            </a:r>
            <a:r>
              <a:rPr lang="en-CA" dirty="0">
                <a:latin typeface="Times New Roman"/>
                <a:ea typeface="Calibri"/>
                <a:cs typeface="Times New Roman"/>
              </a:rPr>
              <a:t>̨̀ </a:t>
            </a:r>
            <a:r>
              <a:rPr lang="en-CA" dirty="0" err="1">
                <a:latin typeface="Times New Roman"/>
                <a:ea typeface="Calibri"/>
                <a:cs typeface="Times New Roman"/>
              </a:rPr>
              <a:t>łèt’e</a:t>
            </a:r>
            <a:r>
              <a:rPr lang="en-CA" dirty="0">
                <a:latin typeface="Times New Roman"/>
                <a:ea typeface="Calibri"/>
                <a:cs typeface="Times New Roman"/>
              </a:rPr>
              <a:t> ‘</a:t>
            </a:r>
            <a:r>
              <a:rPr lang="en-CA" dirty="0" err="1">
                <a:latin typeface="Times New Roman"/>
                <a:ea typeface="Calibri"/>
                <a:cs typeface="Times New Roman"/>
              </a:rPr>
              <a:t>łekǫop</a:t>
            </a:r>
            <a:r>
              <a:rPr lang="en-CA" dirty="0">
                <a:latin typeface="Times New Roman"/>
                <a:ea typeface="Calibri"/>
                <a:cs typeface="Times New Roman"/>
              </a:rPr>
              <a:t> </a:t>
            </a:r>
            <a:r>
              <a:rPr lang="en-CA" dirty="0" err="1">
                <a:latin typeface="Times New Roman"/>
                <a:ea typeface="Calibri"/>
                <a:cs typeface="Times New Roman"/>
              </a:rPr>
              <a:t>whetsı</a:t>
            </a:r>
            <a:r>
              <a:rPr lang="en-CA" dirty="0">
                <a:latin typeface="Times New Roman"/>
                <a:ea typeface="Calibri"/>
                <a:cs typeface="Times New Roman"/>
              </a:rPr>
              <a:t>.</a:t>
            </a:r>
            <a:endParaRPr lang="en-CA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rmAutofit/>
          </a:bodyPr>
          <a:lstStyle/>
          <a:p>
            <a:r>
              <a:rPr lang="en-CA" sz="2000" b="1" dirty="0"/>
              <a:t>Į̀</a:t>
            </a:r>
            <a:r>
              <a:rPr lang="en-CA" sz="2000" b="1" dirty="0" err="1"/>
              <a:t>tło</a:t>
            </a:r>
            <a:r>
              <a:rPr lang="en-CA" sz="2000" b="1" dirty="0"/>
              <a:t>̨̀ </a:t>
            </a:r>
            <a:r>
              <a:rPr lang="en-CA" sz="2000" b="1" dirty="0" err="1"/>
              <a:t>łet’e</a:t>
            </a:r>
            <a:r>
              <a:rPr lang="en-CA" sz="2000" b="1" dirty="0"/>
              <a:t> </a:t>
            </a:r>
            <a:r>
              <a:rPr lang="en-CA" sz="2000" b="1" dirty="0" err="1"/>
              <a:t>łekǫa</a:t>
            </a:r>
            <a:r>
              <a:rPr lang="en-CA" sz="2000" b="1" dirty="0"/>
              <a:t>̨̀ </a:t>
            </a:r>
            <a:r>
              <a:rPr lang="en-CA" sz="2000" b="1" dirty="0" err="1"/>
              <a:t>segha</a:t>
            </a:r>
            <a:r>
              <a:rPr lang="en-CA" sz="2000" b="1" dirty="0"/>
              <a:t> </a:t>
            </a:r>
            <a:r>
              <a:rPr lang="en-CA" sz="2000" b="1" dirty="0" err="1"/>
              <a:t>łeko</a:t>
            </a:r>
            <a:r>
              <a:rPr lang="en-CA" sz="2000" b="1" dirty="0"/>
              <a:t>̨ dı̀</a:t>
            </a:r>
            <a:r>
              <a:rPr lang="en-CA" sz="20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en-CA" sz="2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3675"/>
            <a:ext cx="6639138" cy="41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486400" cy="566738"/>
          </a:xfrm>
        </p:spPr>
        <p:txBody>
          <a:bodyPr>
            <a:noAutofit/>
          </a:bodyPr>
          <a:lstStyle/>
          <a:p>
            <a:r>
              <a:rPr lang="en-CA" dirty="0" err="1" smtClean="0"/>
              <a:t>Hanı̀ho</a:t>
            </a:r>
            <a:r>
              <a:rPr lang="en-CA" dirty="0" smtClean="0"/>
              <a:t>̀ </a:t>
            </a:r>
            <a:r>
              <a:rPr lang="en-CA" dirty="0" err="1" smtClean="0"/>
              <a:t>selı̨a</a:t>
            </a:r>
            <a:r>
              <a:rPr lang="en-CA" dirty="0" smtClean="0"/>
              <a:t>̨ </a:t>
            </a:r>
            <a:r>
              <a:rPr lang="en-CA" dirty="0" err="1" smtClean="0"/>
              <a:t>hazho</a:t>
            </a:r>
            <a:r>
              <a:rPr lang="en-CA" dirty="0" smtClean="0"/>
              <a:t>̨ ı̨̀</a:t>
            </a:r>
            <a:r>
              <a:rPr lang="en-CA" dirty="0" err="1" smtClean="0"/>
              <a:t>tło</a:t>
            </a:r>
            <a:r>
              <a:rPr lang="en-CA" dirty="0" smtClean="0"/>
              <a:t>̨̀ </a:t>
            </a:r>
            <a:r>
              <a:rPr lang="en-CA" dirty="0" err="1" smtClean="0"/>
              <a:t>łèt’e</a:t>
            </a:r>
            <a:r>
              <a:rPr lang="en-CA" dirty="0" smtClean="0"/>
              <a:t>̀ </a:t>
            </a:r>
            <a:r>
              <a:rPr lang="en-CA" dirty="0" err="1" smtClean="0"/>
              <a:t>łekǫa</a:t>
            </a:r>
            <a:r>
              <a:rPr lang="en-CA" dirty="0" smtClean="0"/>
              <a:t>̨ </a:t>
            </a:r>
            <a:r>
              <a:rPr lang="en-CA" dirty="0" err="1" smtClean="0"/>
              <a:t>yegho</a:t>
            </a:r>
            <a:r>
              <a:rPr lang="en-CA" dirty="0" smtClean="0"/>
              <a:t>̨ </a:t>
            </a:r>
            <a:r>
              <a:rPr lang="en-CA" dirty="0" err="1" smtClean="0"/>
              <a:t>shehtı</a:t>
            </a:r>
            <a:r>
              <a:rPr lang="en-CA" dirty="0" smtClean="0"/>
              <a:t>̨.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nezı̨le</a:t>
            </a:r>
            <a:r>
              <a:rPr lang="en-CA" sz="2000" b="1" dirty="0" smtClean="0"/>
              <a:t>!</a:t>
            </a:r>
            <a:endParaRPr lang="en-CA" sz="2000" b="1" dirty="0" smtClean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365104"/>
            <a:ext cx="31683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51" y="501645"/>
            <a:ext cx="29146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72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177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Dǫ Gha Jı̀e</vt:lpstr>
      <vt:lpstr>Semo edzèa jı̀echà whèhtsı̨..</vt:lpstr>
      <vt:lpstr>Hanı̀hò sechı edzèa jı̀echà hazho yeghǫ shehtı̨.</vt:lpstr>
      <vt:lpstr>Setı jı̀ewa pıe whetsı̨.</vt:lpstr>
      <vt:lpstr>Hanı̀hò sebà jıewà pıe hazhǫ yeghǫ shehtı̨. </vt:lpstr>
      <vt:lpstr>Seta dahka ıce-cream whetsı.</vt:lpstr>
      <vt:lpstr> Hanı̀hò sedè dahkà ıce-cream hazhǫ yeghǫ shehtı̨. </vt:lpstr>
      <vt:lpstr>Setse ı̨̨̀tłǫ̀ łèt’e ‘łekǫop whetsı.</vt:lpstr>
      <vt:lpstr>Hanı̀hò selı̨ą hazhǫ ı̨̀tłǫ̀ łèt’è łekǫą yeghǫ shehtı̨. </vt:lpstr>
      <vt:lpstr>I have an idea! </vt:lpstr>
      <vt:lpstr>Sı̨ edzèa eyıtsǫ jı̀ewà eyıtsǫ dahkà eyıtsǫ Į̀tłǫ̀ èhchıa.</vt:lpstr>
      <vt:lpstr>  Sı̨ edzèa jı̀echà eyıtsǫ jı̀ewà pıe eyıtsǫ dahkà ıce-cream eyıtsǫ Į̀tłǫ̀ lèt’è łekǫą ehtsı̨ą.</vt:lpstr>
      <vt:lpstr>Eyıtsǫ dǫ hazho łegha ts’èndı…</vt:lpstr>
      <vt:lpstr>Sı̀na dı̀…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Kaulback</dc:creator>
  <cp:lastModifiedBy>Mindy Willett</cp:lastModifiedBy>
  <cp:revision>9</cp:revision>
  <dcterms:created xsi:type="dcterms:W3CDTF">2017-08-05T15:09:33Z</dcterms:created>
  <dcterms:modified xsi:type="dcterms:W3CDTF">2018-12-19T23:20:59Z</dcterms:modified>
</cp:coreProperties>
</file>