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59" r:id="rId5"/>
    <p:sldId id="267" r:id="rId6"/>
    <p:sldId id="261" r:id="rId7"/>
    <p:sldId id="268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  <p:pic>
        <p:nvPicPr>
          <p:cNvPr id="3" name="16E0A648-24B6-47EA-ABBC-4AAF1F15DB3F" descr="1097AE60-3CCD-4CC6-A119-E8E32E9E3B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1363">
            <a:off x="759602" y="4249520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I am really good.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A33B8F83-CEA1-44F6-9636-ECAE89236FC5" descr="D87408FF-57C5-4E24-BBF0-A6B8C846C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445074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8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is he/she?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27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2132856"/>
            <a:ext cx="2088232" cy="2160240"/>
          </a:xfrm>
        </p:spPr>
        <p:txBody>
          <a:bodyPr>
            <a:normAutofit/>
          </a:bodyPr>
          <a:lstStyle/>
          <a:p>
            <a:r>
              <a:rPr lang="en-CA" dirty="0" smtClean="0"/>
              <a:t>He is tired.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1026" name="Picture 2" descr="Z:\Action Plan Working Groups\1. ALC\OL Curriculum\Resources\Cards for games to be printed\Emotions\Lo-Res emotions cards\DSC_5227- sleepy- Emotions- Kai  ( Jennifer) Walden -ECE -2016 - Tessa Macintosh Photo- 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3951859" cy="592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9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27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285172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I am shy.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2050" name="Picture 2" descr="Z:\Action Plan Working Groups\1. ALC\OL Curriculum\Resources\Cards for games to be printed\Emotions\Lo-Res emotions cards\DSC_5246- afraid- Emotions- Sadee ( Jennifer) Walden -ECE -2016 - Tessa Macintosh Photo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8680"/>
            <a:ext cx="3705381" cy="555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95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27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20072" y="2420888"/>
            <a:ext cx="2851720" cy="1364704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I don’t know.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1026" name="16E0A648-24B6-47EA-ABBC-4AAF1F15DB3F" descr="1097AE60-3CCD-4CC6-A119-E8E32E9E3B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17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2547342"/>
            <a:ext cx="4820072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 about you?</a:t>
            </a:r>
            <a:endParaRPr lang="en-CA" dirty="0"/>
          </a:p>
        </p:txBody>
      </p:sp>
      <p:pic>
        <p:nvPicPr>
          <p:cNvPr id="3" name="360B10D1-6E14-4D9B-B87D-B0A5F8CB2B9E" descr="63B7B0DB-164A-4136-A4C3-E1099CC075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7342"/>
            <a:ext cx="1895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5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37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How are you?</vt:lpstr>
      <vt:lpstr>I am really good. </vt:lpstr>
      <vt:lpstr>How is he/she?</vt:lpstr>
      <vt:lpstr>He is tired.  </vt:lpstr>
      <vt:lpstr>How are you?</vt:lpstr>
      <vt:lpstr>I am shy. </vt:lpstr>
      <vt:lpstr>How are you?</vt:lpstr>
      <vt:lpstr> </vt:lpstr>
      <vt:lpstr>What about you?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Berries</dc:title>
  <dc:creator>Brent Kaulback</dc:creator>
  <cp:lastModifiedBy>Kevin Laframboise</cp:lastModifiedBy>
  <cp:revision>11</cp:revision>
  <dcterms:created xsi:type="dcterms:W3CDTF">2017-08-05T16:17:58Z</dcterms:created>
  <dcterms:modified xsi:type="dcterms:W3CDTF">2018-07-24T16:23:57Z</dcterms:modified>
</cp:coreProperties>
</file>