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8" r:id="rId11"/>
    <p:sldId id="263" r:id="rId12"/>
    <p:sldId id="264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56592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vi-VN" b="0" dirty="0">
                <a:effectLst/>
              </a:rPr>
              <a:t>Jìe segha łekǫ dì</a:t>
            </a:r>
            <a:r>
              <a:rPr lang="vi-VN" dirty="0"/>
              <a:t/>
            </a:r>
            <a:br>
              <a:rPr lang="vi-VN" dirty="0"/>
            </a:b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3" y="1997641"/>
            <a:ext cx="6740769" cy="46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Į̀tł'ǫ̀ sedaèhte kǫ̀ weghǫ shehtı̨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96704" y="3170685"/>
            <a:ext cx="2624808" cy="19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5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/>
              <a:t>Dahkà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Dahkà</a:t>
            </a:r>
            <a:r>
              <a:rPr lang="en-US" dirty="0" smtClean="0"/>
              <a:t>,</a:t>
            </a:r>
            <a:r>
              <a:rPr lang="vi-VN" dirty="0"/>
              <a:t> Dahkà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Dahkà 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46320" cy="38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Dahkà lawą̀ weka weghǫ shehtı̨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Brent\AppData\Local\Microsoft\Windows\Temporary Internet Files\Content.IE5\RZ5YNXAU\cereal3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1" y="318641"/>
            <a:ext cx="2246957" cy="1324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95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Dahkà łèt'èwì weka weghǫ shehtı̨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2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/>
              <a:t>Jìe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Jìe</a:t>
            </a:r>
            <a:r>
              <a:rPr lang="en-US" dirty="0" smtClean="0"/>
              <a:t>,</a:t>
            </a:r>
            <a:r>
              <a:rPr lang="vi-VN" dirty="0"/>
              <a:t> Jìe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 segha </a:t>
            </a:r>
            <a:r>
              <a:rPr lang="vi-VN" dirty="0" smtClean="0"/>
              <a:t>łekǫle</a:t>
            </a:r>
            <a:r>
              <a:rPr lang="en-US" dirty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Edzèa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Edzèa</a:t>
            </a:r>
            <a:r>
              <a:rPr lang="en-US" dirty="0" smtClean="0"/>
              <a:t>,</a:t>
            </a:r>
            <a:r>
              <a:rPr lang="vi-VN" dirty="0"/>
              <a:t> Edzèa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Edzèa 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1912"/>
            <a:ext cx="4873724" cy="41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>
                <a:latin typeface="Times New Roman"/>
                <a:ea typeface="Calibri"/>
                <a:cs typeface="Times New Roman"/>
              </a:rPr>
              <a:t>Edzèa </a:t>
            </a:r>
            <a:r>
              <a:rPr lang="vi-VN" dirty="0">
                <a:latin typeface="Times New Roman"/>
                <a:ea typeface="Calibri"/>
                <a:cs typeface="Times New Roman"/>
              </a:rPr>
              <a:t>gomǫ̀dǫ̀ weghǫ shehtı</a:t>
            </a:r>
            <a:r>
              <a:rPr lang="vi-VN" dirty="0" smtClean="0">
                <a:latin typeface="Times New Roman"/>
                <a:ea typeface="Calibri"/>
                <a:cs typeface="Times New Roman"/>
              </a:rPr>
              <a:t>̨</a:t>
            </a:r>
            <a:r>
              <a:rPr lang="en-US" dirty="0">
                <a:latin typeface="Times New Roman"/>
                <a:ea typeface="Calibri"/>
                <a:cs typeface="Times New Roman"/>
              </a:rPr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ent\AppData\Local\Microsoft\Windows\Temporary Internet Files\Content.IE5\XD6HAMYB\5-Free-Summer-Clipart-Illustration-Of-A-Happy-Smiling-Sun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842"/>
            <a:ext cx="2309192" cy="1943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en-CA" b="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b="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Edzèa xèhts'ǫ̀ weghǫ shehtı</a:t>
            </a:r>
            <a:r>
              <a:rPr lang="vi-VN" b="0" dirty="0" smtClean="0"/>
              <a:t>̨</a:t>
            </a:r>
            <a:r>
              <a:rPr lang="en-US" b="0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Brent\AppData\Local\Microsoft\Windows\Temporary Internet Files\Content.IE5\DEFENTXW\crescent-moon-and-stars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41" y="3670699"/>
            <a:ext cx="1576015" cy="144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2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Jìewa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Jìewa</a:t>
            </a:r>
            <a:r>
              <a:rPr lang="en-US" dirty="0" smtClean="0"/>
              <a:t>,</a:t>
            </a:r>
            <a:r>
              <a:rPr lang="vi-VN" dirty="0"/>
              <a:t> Jìewa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Jìewa segha łekǫ </a:t>
            </a:r>
            <a:r>
              <a:rPr lang="vi-VN" dirty="0" smtClean="0"/>
              <a:t>dì</a:t>
            </a:r>
            <a:r>
              <a:rPr lang="en-US" dirty="0" smtClean="0"/>
              <a:t>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919"/>
            <a:ext cx="5544616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265" y="5805264"/>
            <a:ext cx="5486400" cy="1724744"/>
          </a:xfrm>
        </p:spPr>
        <p:txBody>
          <a:bodyPr>
            <a:normAutofit fontScale="90000"/>
          </a:bodyPr>
          <a:lstStyle/>
          <a:p>
            <a:r>
              <a:rPr lang="vi-VN" dirty="0"/>
              <a:t>Semǫ wexè jìewa weghǫ shehtı̨</a:t>
            </a:r>
            <a:r>
              <a:rPr lang="vi-VN" b="0" dirty="0"/>
              <a:t/>
            </a:r>
            <a:br>
              <a:rPr lang="vi-VN" b="0" dirty="0"/>
            </a:br>
            <a:r>
              <a:rPr lang="vi-VN" dirty="0"/>
              <a:t/>
            </a:r>
            <a:br>
              <a:rPr lang="vi-VN" dirty="0"/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Brent\AppData\Local\Microsoft\Windows\Temporary Internet Files\Content.IE5\0SEZW64W\Mom-holding-childs-hand-3338-large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520280" cy="167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9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Setà</a:t>
            </a:r>
            <a:r>
              <a:rPr lang="vi-VN" dirty="0" smtClean="0"/>
              <a:t> </a:t>
            </a:r>
            <a:r>
              <a:rPr lang="vi-VN" dirty="0"/>
              <a:t>wexè jìewa weghǫ shehtı</a:t>
            </a:r>
            <a:r>
              <a:rPr lang="vi-VN" dirty="0" smtClean="0"/>
              <a:t>̨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Brent\AppData\Local\Microsoft\Windows\Temporary Internet Files\Content.IE5\0SEZW64W\Mom-holding-childs-hand-3338-large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520280" cy="167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ent\AppData\Local\Microsoft\Windows\Temporary Internet Files\Content.IE5\W9EBMGGY\Dad-holding-daughters-hand-3312-large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1610544" cy="225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06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Į̀tł'ǫ̀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Į̀tł'ǫ̀</a:t>
            </a:r>
            <a:r>
              <a:rPr lang="en-US" dirty="0" smtClean="0"/>
              <a:t>,</a:t>
            </a:r>
            <a:r>
              <a:rPr lang="vi-VN" dirty="0"/>
              <a:t> Į̀tł'ǫ̀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 smtClean="0"/>
              <a:t>Į̀tł'ǫ̀</a:t>
            </a:r>
            <a:r>
              <a:rPr lang="en-US" dirty="0" smtClean="0"/>
              <a:t> </a:t>
            </a:r>
            <a:r>
              <a:rPr lang="vi-VN" dirty="0"/>
              <a:t>segha łekǫ </a:t>
            </a:r>
            <a:r>
              <a:rPr lang="vi-VN" dirty="0" smtClean="0"/>
              <a:t>dì</a:t>
            </a:r>
            <a:r>
              <a:rPr lang="en-US" dirty="0" smtClean="0"/>
              <a:t>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133256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Į̀tł'ǫ̀ mbòxaèht'e kǫ̀ weghǫ shehtı̨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74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39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Jìe segha łekǫ dì </vt:lpstr>
      <vt:lpstr>Edzèa, Edzèa, Edzèa   Edzèa segha łekǫ dì. </vt:lpstr>
      <vt:lpstr>Edzèa gomǫ̀dǫ̀ weghǫ shehtı̨.       </vt:lpstr>
      <vt:lpstr>   Edzèa xèhts'ǫ̀ weghǫ shehtı̨.    </vt:lpstr>
      <vt:lpstr>Jìewa, Jìewa, Jìewa   Jìewa segha łekǫ dì.  </vt:lpstr>
      <vt:lpstr>Semǫ wexè jìewa weghǫ shehtı̨         </vt:lpstr>
      <vt:lpstr>   Setà wexè jìewa weghǫ shehtı̨    </vt:lpstr>
      <vt:lpstr>Į̀tł'ǫ̀, Į̀tł'ǫ̀, Į̀tł'ǫ̀   Į̀tł'ǫ̀ segha łekǫ dì.  </vt:lpstr>
      <vt:lpstr>Į̀tł'ǫ̀ mbòxaèht'e kǫ̀ weghǫ shehtı̨       </vt:lpstr>
      <vt:lpstr>   Į̀tł'ǫ̀ sedaèhte kǫ̀ weghǫ shehtı̨    </vt:lpstr>
      <vt:lpstr>Dahkà, Dahkà, Dahkà    Dahkà segha łekǫ dì. </vt:lpstr>
      <vt:lpstr>Dahkà lawą̀ weka weghǫ shehtı̨       </vt:lpstr>
      <vt:lpstr>   Dahkà łèt'èwì weka weghǫ shehtı̨    </vt:lpstr>
      <vt:lpstr>Jìe, Jìe, Jìe    Jìe segha łekǫle.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Sebastian Ransom</cp:lastModifiedBy>
  <cp:revision>8</cp:revision>
  <dcterms:created xsi:type="dcterms:W3CDTF">2017-08-05T16:17:58Z</dcterms:created>
  <dcterms:modified xsi:type="dcterms:W3CDTF">2018-07-12T19:23:59Z</dcterms:modified>
</cp:coreProperties>
</file>