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7" r:id="rId4"/>
    <p:sldId id="261" r:id="rId5"/>
    <p:sldId id="259" r:id="rId6"/>
    <p:sldId id="263" r:id="rId7"/>
    <p:sldId id="27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6"/>
  </p:normalViewPr>
  <p:slideViewPr>
    <p:cSldViewPr>
      <p:cViewPr>
        <p:scale>
          <a:sx n="106" d="100"/>
          <a:sy n="106" d="100"/>
        </p:scale>
        <p:origin x="69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276872"/>
            <a:ext cx="5756176" cy="1470025"/>
          </a:xfrm>
        </p:spPr>
        <p:txBody>
          <a:bodyPr>
            <a:normAutofit/>
          </a:bodyPr>
          <a:lstStyle/>
          <a:p>
            <a:r>
              <a:rPr lang="en-CA" dirty="0" smtClean="0"/>
              <a:t>How are you?</a:t>
            </a:r>
            <a:endParaRPr lang="en-CA" dirty="0"/>
          </a:p>
        </p:txBody>
      </p:sp>
      <p:pic>
        <p:nvPicPr>
          <p:cNvPr id="3" name="Picture 2" descr="Z:\Action Plan Working Groups\1. ALC\OL Curriculum\Resources\Cards for games to be printed\Emotions\Lo-Res emotions cards\DSC_5227- sleepy- Emotions- Kai  ( Jennifer) Walden -ECE -2016 - Tessa Macintosh Photo- 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62436">
            <a:off x="1055140" y="3252836"/>
            <a:ext cx="1912261" cy="2866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552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56992"/>
            <a:ext cx="2736304" cy="1364704"/>
          </a:xfrm>
        </p:spPr>
        <p:txBody>
          <a:bodyPr>
            <a:normAutofit/>
          </a:bodyPr>
          <a:lstStyle/>
          <a:p>
            <a:r>
              <a:rPr lang="en-CA" dirty="0" smtClean="0"/>
              <a:t>Yesterday I was sick.</a:t>
            </a:r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pic>
        <p:nvPicPr>
          <p:cNvPr id="5" name="6E627ADC-4074-4364-8230-BB5D917B698F" descr="560C51B9-B43C-4E7C-B9B1-EB0370CE4B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695656"/>
            <a:ext cx="2738636" cy="4128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481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0072" y="2540533"/>
            <a:ext cx="3240360" cy="936104"/>
          </a:xfrm>
        </p:spPr>
        <p:txBody>
          <a:bodyPr>
            <a:normAutofit/>
          </a:bodyPr>
          <a:lstStyle/>
          <a:p>
            <a:r>
              <a:rPr lang="en-CA" dirty="0" smtClean="0"/>
              <a:t>Last night I was tired.</a:t>
            </a:r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pic>
        <p:nvPicPr>
          <p:cNvPr id="4" name="Picture 2" descr="Z:\Action Plan Working Groups\1. ALC\OL Curriculum\Resources\Cards for games to be printed\Emotions\Lo-Res emotions cards\DSC_5227- sleepy- Emotions- Kai  ( Jennifer) Walden -ECE -2016 - Tessa Macintosh Photo- 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4664"/>
            <a:ext cx="3951859" cy="5923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930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780928"/>
            <a:ext cx="2851720" cy="1364704"/>
          </a:xfrm>
        </p:spPr>
        <p:txBody>
          <a:bodyPr>
            <a:normAutofit/>
          </a:bodyPr>
          <a:lstStyle/>
          <a:p>
            <a:r>
              <a:rPr lang="en-CA" dirty="0" smtClean="0"/>
              <a:t>Right now I am relaxed (or resting).</a:t>
            </a:r>
            <a:endParaRPr lang="en-CA" dirty="0"/>
          </a:p>
        </p:txBody>
      </p:sp>
      <p:pic>
        <p:nvPicPr>
          <p:cNvPr id="1026" name="A2574C3E-D908-4C00-9546-7B81C1D8F9CA" descr="34A1C385-CA4E-4E98-A1B5-2913BEE1D3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204864"/>
            <a:ext cx="28575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0955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128" y="2132856"/>
            <a:ext cx="2088232" cy="2160240"/>
          </a:xfrm>
        </p:spPr>
        <p:txBody>
          <a:bodyPr>
            <a:normAutofit/>
          </a:bodyPr>
          <a:lstStyle/>
          <a:p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788024" y="2704053"/>
            <a:ext cx="2851720" cy="1364704"/>
          </a:xfrm>
          <a:prstGeom prst="rect">
            <a:avLst/>
          </a:prstGeom>
        </p:spPr>
        <p:txBody>
          <a:bodyPr vert="horz" lIns="45720" tIns="45720" rIns="45720" bIns="4572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000" b="1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 smtClean="0"/>
              <a:t>This morning I was angry.</a:t>
            </a:r>
            <a:endParaRPr lang="en-CA" dirty="0"/>
          </a:p>
        </p:txBody>
      </p:sp>
      <p:pic>
        <p:nvPicPr>
          <p:cNvPr id="1026" name="0FC21762-0894-4EDB-9F30-F644B2240AF3" descr="73D6D0CD-4916-41FD-A825-EC681218D57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348880"/>
            <a:ext cx="28575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197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1364704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436096" y="2996952"/>
            <a:ext cx="2851720" cy="788640"/>
          </a:xfrm>
          <a:prstGeom prst="rect">
            <a:avLst/>
          </a:prstGeom>
        </p:spPr>
        <p:txBody>
          <a:bodyPr vert="horz" lIns="45720" tIns="45720" rIns="45720" bIns="4572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000" b="1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 smtClean="0"/>
              <a:t>Today I’m good.</a:t>
            </a:r>
            <a:endParaRPr lang="en-CA" dirty="0"/>
          </a:p>
        </p:txBody>
      </p:sp>
      <p:pic>
        <p:nvPicPr>
          <p:cNvPr id="2050" name="20EB10A8-66BF-476C-AE45-78BA241155BD" descr="D28F64E8-CB3B-4B3E-97C9-977E446BF28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852" y="1962522"/>
            <a:ext cx="189547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3170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5107" y="3068960"/>
            <a:ext cx="5521349" cy="1470025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I wonder about tomorrow.</a:t>
            </a:r>
            <a:endParaRPr lang="en-CA" dirty="0"/>
          </a:p>
        </p:txBody>
      </p:sp>
      <p:pic>
        <p:nvPicPr>
          <p:cNvPr id="4" name="C7C47A88-2D79-4D73-B1C2-A2479A8BC94A" descr="407E23C0-E219-4595-9956-90CF6DCEC8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04864"/>
            <a:ext cx="189547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031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87</TotalTime>
  <Words>39</Words>
  <Application>Microsoft Macintosh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Constantia</vt:lpstr>
      <vt:lpstr>Wingdings 2</vt:lpstr>
      <vt:lpstr>Flow</vt:lpstr>
      <vt:lpstr>How are you?</vt:lpstr>
      <vt:lpstr>Yesterday I was sick. </vt:lpstr>
      <vt:lpstr>Last night I was tired. </vt:lpstr>
      <vt:lpstr>Right now I am relaxed (or resting).</vt:lpstr>
      <vt:lpstr> </vt:lpstr>
      <vt:lpstr> </vt:lpstr>
      <vt:lpstr>I wonder about tomorrow.</vt:lpstr>
    </vt:vector>
  </TitlesOfParts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Love Berries</dc:title>
  <dc:creator>Brent Kaulback</dc:creator>
  <cp:lastModifiedBy>Kevin Laframboise</cp:lastModifiedBy>
  <cp:revision>13</cp:revision>
  <dcterms:created xsi:type="dcterms:W3CDTF">2017-08-05T16:17:58Z</dcterms:created>
  <dcterms:modified xsi:type="dcterms:W3CDTF">2018-07-24T16:17:52Z</dcterms:modified>
</cp:coreProperties>
</file>