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7" r:id="rId4"/>
    <p:sldId id="261" r:id="rId5"/>
    <p:sldId id="259" r:id="rId6"/>
    <p:sldId id="263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6"/>
  </p:normalViewPr>
  <p:slideViewPr>
    <p:cSldViewPr>
      <p:cViewPr>
        <p:scale>
          <a:sx n="106" d="100"/>
          <a:sy n="106" d="100"/>
        </p:scale>
        <p:origin x="6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E4CA85-9EA1-4DB6-AF2F-F5DA82470443}" type="datetimeFigureOut">
              <a:rPr lang="en-CA" smtClean="0"/>
              <a:t>2018-07-24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482253-B385-4AC0-B887-976E0C59629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276872"/>
            <a:ext cx="5756176" cy="1470025"/>
          </a:xfrm>
        </p:spPr>
        <p:txBody>
          <a:bodyPr>
            <a:normAutofit/>
          </a:bodyPr>
          <a:lstStyle/>
          <a:p>
            <a:r>
              <a:rPr lang="en-CA" dirty="0" smtClean="0"/>
              <a:t>How are you?</a:t>
            </a:r>
            <a:endParaRPr lang="en-CA" dirty="0"/>
          </a:p>
        </p:txBody>
      </p:sp>
      <p:pic>
        <p:nvPicPr>
          <p:cNvPr id="3" name="A33B8F83-CEA1-44F6-9636-ECAE89236FC5" descr="D87408FF-57C5-4E24-BBF0-A6B8C846C5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6777">
            <a:off x="717445" y="4240270"/>
            <a:ext cx="2876322" cy="190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364704"/>
          </a:xfrm>
        </p:spPr>
        <p:txBody>
          <a:bodyPr>
            <a:normAutofit/>
          </a:bodyPr>
          <a:lstStyle/>
          <a:p>
            <a:r>
              <a:rPr lang="en-CA" dirty="0" smtClean="0"/>
              <a:t>Monday I was really good.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4" name="A33B8F83-CEA1-44F6-9636-ECAE89236FC5" descr="D87408FF-57C5-4E24-BBF0-A6B8C846C5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445074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8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072" y="2540533"/>
            <a:ext cx="3240360" cy="936104"/>
          </a:xfrm>
        </p:spPr>
        <p:txBody>
          <a:bodyPr>
            <a:normAutofit/>
          </a:bodyPr>
          <a:lstStyle/>
          <a:p>
            <a:r>
              <a:rPr lang="en-CA" dirty="0" smtClean="0"/>
              <a:t>Tuesday I was shy.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3074" name="Picture 2" descr="Z:\Action Plan Working Groups\1. ALC\OL Curriculum\Resources\Cards for games to be printed\Emotions\Lo-Res emotions cards\DSC_5246- afraid- Emotions- Sadee ( Jennifer) Walden -ECE -2016 - Tessa Macintosh Photo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3993326" cy="5991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3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780928"/>
            <a:ext cx="2851720" cy="1364704"/>
          </a:xfrm>
        </p:spPr>
        <p:txBody>
          <a:bodyPr>
            <a:normAutofit/>
          </a:bodyPr>
          <a:lstStyle/>
          <a:p>
            <a:r>
              <a:rPr lang="en-CA" dirty="0" smtClean="0"/>
              <a:t>Wednesday I was sick.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pic>
        <p:nvPicPr>
          <p:cNvPr id="5" name="6E627ADC-4074-4364-8230-BB5D917B698F" descr="560C51B9-B43C-4E7C-B9B1-EB0370CE4B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628800"/>
            <a:ext cx="2209800" cy="3331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95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128" y="2132856"/>
            <a:ext cx="2088232" cy="2160240"/>
          </a:xfrm>
        </p:spPr>
        <p:txBody>
          <a:bodyPr>
            <a:normAutofit/>
          </a:bodyPr>
          <a:lstStyle/>
          <a:p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88024" y="2704053"/>
            <a:ext cx="2851720" cy="1364704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Thursday I was sad.</a:t>
            </a:r>
            <a:endParaRPr lang="en-CA" dirty="0"/>
          </a:p>
        </p:txBody>
      </p:sp>
      <p:pic>
        <p:nvPicPr>
          <p:cNvPr id="5" name="Picture 2" descr="C:\Users\mindy_willett\Documents\ERI\Language Instructor Training\Games\Emotions\Lo-Res emotions cards\DSC_5340-lonely - Emotions- Kai  ( Jennifer) Walden -ECE -2016 - Tessa Macintosh Photo- - Ministers Transportation in NT -2016 - Tessa Macintosh 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75695"/>
            <a:ext cx="3479355" cy="522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9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36470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36096" y="2996952"/>
            <a:ext cx="2851720" cy="788640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Friday I was happy.</a:t>
            </a:r>
            <a:endParaRPr lang="en-CA" dirty="0"/>
          </a:p>
        </p:txBody>
      </p:sp>
      <p:pic>
        <p:nvPicPr>
          <p:cNvPr id="5" name="Picture 2" descr="C:\Users\mindy_willett\Documents\ERI\Language Instructor Training\Games\Emotions\Lo-Res emotions cards\DSC_5363- happy  - Emotions- Sadee ( Jennifer) Walden -ECE -2016 - Tessa Macintosh Photo- - Ministers Transportation in NT -2016 - Tessa Macintosh 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2543043" cy="381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17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5107" y="3068960"/>
            <a:ext cx="5521349" cy="147002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I wonder about tomorrow.</a:t>
            </a:r>
            <a:endParaRPr lang="en-CA" dirty="0"/>
          </a:p>
        </p:txBody>
      </p:sp>
      <p:pic>
        <p:nvPicPr>
          <p:cNvPr id="4" name="C7C47A88-2D79-4D73-B1C2-A2479A8BC94A" descr="407E23C0-E219-4595-9956-90CF6DCEC8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18954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31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35</Words>
  <Application>Microsoft Macintosh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Flow</vt:lpstr>
      <vt:lpstr>How are you?</vt:lpstr>
      <vt:lpstr>Monday I was really good. </vt:lpstr>
      <vt:lpstr>Tuesday I was shy. </vt:lpstr>
      <vt:lpstr>Wednesday I was sick. </vt:lpstr>
      <vt:lpstr> </vt:lpstr>
      <vt:lpstr> </vt:lpstr>
      <vt:lpstr>I wonder about tomorrow.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Love Berries</dc:title>
  <dc:creator>Brent Kaulback</dc:creator>
  <cp:lastModifiedBy>Kevin Laframboise</cp:lastModifiedBy>
  <cp:revision>11</cp:revision>
  <dcterms:created xsi:type="dcterms:W3CDTF">2017-08-05T16:17:58Z</dcterms:created>
  <dcterms:modified xsi:type="dcterms:W3CDTF">2018-07-24T16:20:52Z</dcterms:modified>
</cp:coreProperties>
</file>