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4ED952A-6E08-4F7F-9527-DD60F3BF2B7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8EB460-9E98-42F4-A958-A8633C0EE0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952A-6E08-4F7F-9527-DD60F3BF2B7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B460-9E98-42F4-A958-A8633C0EE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4ED952A-6E08-4F7F-9527-DD60F3BF2B7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28EB460-9E98-42F4-A958-A8633C0EE00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952A-6E08-4F7F-9527-DD60F3BF2B7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8EB460-9E98-42F4-A958-A8633C0EE0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952A-6E08-4F7F-9527-DD60F3BF2B7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28EB460-9E98-42F4-A958-A8633C0EE00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4ED952A-6E08-4F7F-9527-DD60F3BF2B7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8EB460-9E98-42F4-A958-A8633C0EE00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4ED952A-6E08-4F7F-9527-DD60F3BF2B7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28EB460-9E98-42F4-A958-A8633C0EE00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952A-6E08-4F7F-9527-DD60F3BF2B7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8EB460-9E98-42F4-A958-A8633C0EE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952A-6E08-4F7F-9527-DD60F3BF2B7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8EB460-9E98-42F4-A958-A8633C0EE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952A-6E08-4F7F-9527-DD60F3BF2B7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8EB460-9E98-42F4-A958-A8633C0EE0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4ED952A-6E08-4F7F-9527-DD60F3BF2B7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28EB460-9E98-42F4-A958-A8633C0EE00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ED952A-6E08-4F7F-9527-DD60F3BF2B73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8EB460-9E98-42F4-A958-A8633C0EE0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3400" y="5562600"/>
            <a:ext cx="44958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CA" sz="4000" dirty="0" err="1" smtClean="0">
                <a:solidFill>
                  <a:schemeClr val="accent1">
                    <a:lumMod val="50000"/>
                  </a:schemeClr>
                </a:solidFill>
              </a:rPr>
              <a:t>September-Łıwedats’ehtèe</a:t>
            </a:r>
            <a:r>
              <a:rPr lang="en-CA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CA" sz="4000" dirty="0" err="1" smtClean="0">
                <a:solidFill>
                  <a:schemeClr val="accent1">
                    <a:lumMod val="50000"/>
                  </a:schemeClr>
                </a:solidFill>
              </a:rPr>
              <a:t>Zaa</a:t>
            </a:r>
            <a:r>
              <a:rPr lang="en-CA" sz="4000" dirty="0" smtClean="0">
                <a:solidFill>
                  <a:schemeClr val="accent1">
                    <a:lumMod val="50000"/>
                  </a:schemeClr>
                </a:solidFill>
              </a:rPr>
              <a:t>̀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84582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dirty="0" err="1" smtClean="0">
                <a:solidFill>
                  <a:srgbClr val="FFC000"/>
                </a:solidFill>
                <a:latin typeface="Bodoni" pitchFamily="18" charset="0"/>
                <a:ea typeface="Batang" panose="02030600000101010101" pitchFamily="18" charset="-127"/>
              </a:rPr>
              <a:t>Tłıcho</a:t>
            </a:r>
            <a:r>
              <a:rPr lang="en-CA" sz="4800" b="1" dirty="0" smtClean="0">
                <a:solidFill>
                  <a:srgbClr val="FFC000"/>
                </a:solidFill>
                <a:latin typeface="Bodoni" pitchFamily="18" charset="0"/>
                <a:ea typeface="Batang" panose="02030600000101010101" pitchFamily="18" charset="-127"/>
              </a:rPr>
              <a:t>̨ Phrases of the Month</a:t>
            </a:r>
          </a:p>
          <a:p>
            <a:r>
              <a:rPr lang="en-US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Good Morning-</a:t>
            </a:r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K’omǫo</a:t>
            </a:r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̨̀dǫ̀ </a:t>
            </a:r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Hǫı̨zı</a:t>
            </a:r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̨</a:t>
            </a:r>
          </a:p>
          <a:p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Good </a:t>
            </a:r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Afternoon-Dzętanı</a:t>
            </a:r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 </a:t>
            </a:r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Hǫı̨zı</a:t>
            </a:r>
            <a:endParaRPr lang="en-CA" sz="2800" dirty="0" smtClean="0">
              <a:solidFill>
                <a:srgbClr val="92D050"/>
              </a:solidFill>
              <a:latin typeface="Bodoni" pitchFamily="18" charset="0"/>
              <a:ea typeface="Batang" panose="02030600000101010101" pitchFamily="18" charset="-127"/>
            </a:endParaRPr>
          </a:p>
          <a:p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How Are You?-</a:t>
            </a:r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Dant’e</a:t>
            </a:r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?</a:t>
            </a:r>
          </a:p>
          <a:p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Good-</a:t>
            </a:r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Nezı</a:t>
            </a:r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̨/Not Good-</a:t>
            </a:r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Nezı</a:t>
            </a:r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̨ Le</a:t>
            </a:r>
          </a:p>
          <a:p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What ıs your name?-Danı̨̀ye?</a:t>
            </a:r>
          </a:p>
          <a:p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My Name Is-Sı̨ _____ </a:t>
            </a:r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Sı̀yeh</a:t>
            </a:r>
            <a:endParaRPr lang="en-CA" sz="2800" dirty="0" smtClean="0">
              <a:solidFill>
                <a:srgbClr val="92D050"/>
              </a:solidFill>
              <a:latin typeface="Bodoni" pitchFamily="18" charset="0"/>
              <a:ea typeface="Batang" panose="02030600000101010101" pitchFamily="18" charset="-127"/>
            </a:endParaRPr>
          </a:p>
          <a:p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Can I use the Washroom? </a:t>
            </a:r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Ts̨o</a:t>
            </a:r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̨̀</a:t>
            </a:r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ko</a:t>
            </a:r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̨̀ </a:t>
            </a:r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Natła</a:t>
            </a:r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?</a:t>
            </a:r>
          </a:p>
          <a:p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Can I drınk Water? </a:t>
            </a:r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Tı</a:t>
            </a:r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 </a:t>
            </a:r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Ehts’a</a:t>
            </a:r>
            <a:endParaRPr lang="en-CA" sz="2800" dirty="0" smtClean="0">
              <a:solidFill>
                <a:srgbClr val="92D050"/>
              </a:solidFill>
              <a:latin typeface="Bodoni" pitchFamily="18" charset="0"/>
              <a:ea typeface="Batang" panose="02030600000101010101" pitchFamily="18" charset="-127"/>
            </a:endParaRPr>
          </a:p>
          <a:p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Berry </a:t>
            </a:r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Pıckıng-Jı̀e</a:t>
            </a:r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 </a:t>
            </a:r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Ebe</a:t>
            </a:r>
            <a:endParaRPr lang="en-CA" sz="2800" dirty="0" smtClean="0">
              <a:solidFill>
                <a:srgbClr val="92D050"/>
              </a:solidFill>
              <a:latin typeface="Bodoni" pitchFamily="18" charset="0"/>
              <a:ea typeface="Batang" panose="02030600000101010101" pitchFamily="18" charset="-127"/>
            </a:endParaRPr>
          </a:p>
          <a:p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Cranberry-Įtło</a:t>
            </a:r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̨̀</a:t>
            </a:r>
          </a:p>
          <a:p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Berry </a:t>
            </a:r>
            <a:r>
              <a:rPr lang="en-CA" sz="2800" dirty="0" err="1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Jam-Jı̀echa</a:t>
            </a:r>
            <a:r>
              <a:rPr lang="en-CA" sz="2800" dirty="0" smtClean="0">
                <a:solidFill>
                  <a:srgbClr val="92D050"/>
                </a:solidFill>
                <a:latin typeface="Bodoni" pitchFamily="18" charset="0"/>
                <a:ea typeface="Batang" panose="02030600000101010101" pitchFamily="18" charset="-127"/>
              </a:rPr>
              <a:t>̨̀a</a:t>
            </a:r>
          </a:p>
          <a:p>
            <a:endParaRPr lang="en-US" sz="3200" dirty="0">
              <a:latin typeface="Bodoni" pitchFamily="18" charset="0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19210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5827</TotalTime>
  <Words>94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 Douglas</dc:creator>
  <cp:lastModifiedBy>Lisa Zoe</cp:lastModifiedBy>
  <cp:revision>9</cp:revision>
  <cp:lastPrinted>2021-09-03T20:43:09Z</cp:lastPrinted>
  <dcterms:created xsi:type="dcterms:W3CDTF">2021-08-30T19:36:32Z</dcterms:created>
  <dcterms:modified xsi:type="dcterms:W3CDTF">2021-09-09T18:41:08Z</dcterms:modified>
</cp:coreProperties>
</file>