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8" r:id="rId10"/>
    <p:sldId id="271" r:id="rId11"/>
    <p:sldId id="263" r:id="rId12"/>
    <p:sldId id="269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45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12/08/2017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260648"/>
            <a:ext cx="7772400" cy="1470025"/>
          </a:xfrm>
        </p:spPr>
        <p:txBody>
          <a:bodyPr/>
          <a:lstStyle/>
          <a:p>
            <a:r>
              <a:rPr lang="en-CA" dirty="0" smtClean="0"/>
              <a:t>I Love Berries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in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the kitchen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1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Raspberries, raspberries, raspberries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raspberries.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my bread.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2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bannock.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5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Berries,  berries, berries.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berries.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Berries,  berries, berries.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</a:t>
            </a:r>
            <a:r>
              <a:rPr lang="en-CA" sz="2200" dirty="0" smtClean="0"/>
              <a:t>don’t like berries.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9792" y="1268760"/>
            <a:ext cx="2673856" cy="26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08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/>
              <a:t>Strawberries, strawberries, strawberries</a:t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strawberries.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at night.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4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in the morning.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blueberries.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my mom.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9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my grandparents.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6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cranberries.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in my room.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5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55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I Love Berries</vt:lpstr>
      <vt:lpstr>Strawberries, strawberries, strawberries   I love strawberries. </vt:lpstr>
      <vt:lpstr>   I eat strawberries at night.    </vt:lpstr>
      <vt:lpstr>I eat strawberries in the morning.       </vt:lpstr>
      <vt:lpstr>Blueberries, blueberries, blueberries   I love blueberries. </vt:lpstr>
      <vt:lpstr>I eat blueberries with my mom.       </vt:lpstr>
      <vt:lpstr>   I eat blueberries with my grandparents.    </vt:lpstr>
      <vt:lpstr>Cranberries, cranberries, cranberries   I love cranberries. </vt:lpstr>
      <vt:lpstr>   I eat cranberries in my room.    </vt:lpstr>
      <vt:lpstr>   I eat cranberries in the kitchen    </vt:lpstr>
      <vt:lpstr>Raspberries, raspberries, raspberries    I love raspberries. </vt:lpstr>
      <vt:lpstr>   I eat raspberries on my bread.    </vt:lpstr>
      <vt:lpstr>I eat raspberries on bannock.       </vt:lpstr>
      <vt:lpstr>Berries,  berries, berries.    I love berries.  </vt:lpstr>
      <vt:lpstr>Berries,  berries, berries.    I don’t like berries.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Mindy Willett</cp:lastModifiedBy>
  <cp:revision>9</cp:revision>
  <dcterms:created xsi:type="dcterms:W3CDTF">2017-08-05T16:17:58Z</dcterms:created>
  <dcterms:modified xsi:type="dcterms:W3CDTF">2017-08-12T18:15:37Z</dcterms:modified>
</cp:coreProperties>
</file>