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21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4624" y="260648"/>
            <a:ext cx="7772400" cy="1470025"/>
          </a:xfrm>
        </p:spPr>
        <p:txBody>
          <a:bodyPr/>
          <a:lstStyle/>
          <a:p>
            <a:r>
              <a:rPr lang="en-CA" dirty="0" smtClean="0"/>
              <a:t>I Love Berries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4" y="1988840"/>
            <a:ext cx="6740769" cy="46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sz="2200" dirty="0" smtClean="0">
                <a:effectLst/>
                <a:latin typeface="Times New Roman"/>
                <a:ea typeface="Calibri"/>
                <a:cs typeface="Times New Roman"/>
              </a:rPr>
              <a:t>Berries,  berries, berries.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2200" dirty="0"/>
              <a:t>I love </a:t>
            </a:r>
            <a:r>
              <a:rPr lang="en-CA" sz="2200" dirty="0" smtClean="0"/>
              <a:t>berries.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64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5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/>
              <a:t>Strawberries, strawberries, strawberries</a:t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strawberries.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1912"/>
            <a:ext cx="4873724" cy="41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strawberries in the morning.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strawberries at night.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strawberries all day long.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rent\AppData\Local\Microsoft\Windows\Temporary Internet Files\Content.IE5\XD6HAMYB\5-Free-Summer-Clipart-Illustration-Of-A-Happy-Smiling-Sun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842"/>
            <a:ext cx="2309192" cy="194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ent\AppData\Local\Microsoft\Windows\Temporary Internet Files\Content.IE5\DEFENTXW\crescent-moon-and-stars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41" y="3670699"/>
            <a:ext cx="1576015" cy="144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9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 smtClean="0"/>
              <a:t>Blueberries</a:t>
            </a:r>
            <a:r>
              <a:rPr lang="en-CA" dirty="0"/>
              <a:t>, </a:t>
            </a:r>
            <a:r>
              <a:rPr lang="en-CA" dirty="0" smtClean="0"/>
              <a:t>blueberries</a:t>
            </a:r>
            <a:r>
              <a:rPr lang="en-CA" dirty="0"/>
              <a:t>, </a:t>
            </a:r>
            <a:r>
              <a:rPr lang="en-CA" dirty="0" smtClean="0"/>
              <a:t>blueberries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blueberries.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9919"/>
            <a:ext cx="5544616" cy="36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blueberries with my mom.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blueberries with my dad.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blueberries with everyone.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Brent\AppData\Local\Microsoft\Windows\Temporary Internet Files\Content.IE5\0SEZW64W\Mom-holding-childs-hand-3338-large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520280" cy="167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rent\AppData\Local\Microsoft\Windows\Temporary Internet Files\Content.IE5\W9EBMGGY\Dad-holding-daughters-hand-3312-large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1610544" cy="225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29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 smtClean="0"/>
              <a:t>Cranberries</a:t>
            </a:r>
            <a:r>
              <a:rPr lang="en-CA" dirty="0"/>
              <a:t>, </a:t>
            </a:r>
            <a:r>
              <a:rPr lang="en-CA" dirty="0" smtClean="0"/>
              <a:t>cranberries</a:t>
            </a:r>
            <a:r>
              <a:rPr lang="en-CA" dirty="0"/>
              <a:t>, </a:t>
            </a:r>
            <a:r>
              <a:rPr lang="en-CA" dirty="0" smtClean="0"/>
              <a:t>cranberries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cranberries.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cranberries in my kitchen.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cranberries in my room.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cranberries everywhere.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96704" y="3170685"/>
            <a:ext cx="2624808" cy="19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7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sz="2200" dirty="0" smtClean="0">
                <a:effectLst/>
                <a:latin typeface="Times New Roman"/>
                <a:ea typeface="Calibri"/>
                <a:cs typeface="Times New Roman"/>
              </a:rPr>
              <a:t>Raspberries, raspberries, raspberries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2200" dirty="0"/>
              <a:t>I love </a:t>
            </a:r>
            <a:r>
              <a:rPr lang="en-CA" sz="2200" dirty="0" smtClean="0"/>
              <a:t>raspberries.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046320" cy="38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raspberries on my cereal.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raspberries on my bread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raspberries on everything.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Brent\AppData\Local\Microsoft\Windows\Temporary Internet Files\Content.IE5\RZ5YNXAU\cereal3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1" y="318641"/>
            <a:ext cx="2246957" cy="132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952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57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I Love Berries</vt:lpstr>
      <vt:lpstr>Strawberries, strawberries, strawberries   I love strawberries. </vt:lpstr>
      <vt:lpstr>I eat strawberries in the morning.   I eat strawberries at night.   I eat strawberries all day long. </vt:lpstr>
      <vt:lpstr>Blueberries, blueberries, blueberries   I love blueberries. </vt:lpstr>
      <vt:lpstr>I eat blueberries with my mom.   I eat blueberries with my dad.   I eat blueberries with everyone. </vt:lpstr>
      <vt:lpstr>Cranberries, cranberries, cranberries   I love cranberries. </vt:lpstr>
      <vt:lpstr>I eat cranberries in my kitchen.   I eat cranberries in my room.   I eat cranberries everywhere. </vt:lpstr>
      <vt:lpstr>Raspberries, raspberries, raspberries    I love raspberries. </vt:lpstr>
      <vt:lpstr>I eat raspberries on my cereal.   I eat raspberries on my bread   I eat raspberries on everything. </vt:lpstr>
      <vt:lpstr>Berries,  berries, berries.    I love berries.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Mindy Willett</cp:lastModifiedBy>
  <cp:revision>5</cp:revision>
  <dcterms:created xsi:type="dcterms:W3CDTF">2017-08-05T16:17:58Z</dcterms:created>
  <dcterms:modified xsi:type="dcterms:W3CDTF">2017-08-08T20:48:18Z</dcterms:modified>
</cp:coreProperties>
</file>