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7" r:id="rId4"/>
    <p:sldId id="259" r:id="rId5"/>
    <p:sldId id="268" r:id="rId6"/>
    <p:sldId id="261" r:id="rId7"/>
    <p:sldId id="269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5" autoAdjust="0"/>
    <p:restoredTop sz="94676"/>
  </p:normalViewPr>
  <p:slideViewPr>
    <p:cSldViewPr>
      <p:cViewPr>
        <p:scale>
          <a:sx n="106" d="100"/>
          <a:sy n="106" d="100"/>
        </p:scale>
        <p:origin x="13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4CA85-9EA1-4DB6-AF2F-F5DA82470443}" type="datetimeFigureOut">
              <a:rPr lang="en-CA" smtClean="0"/>
              <a:t>2018-07-24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482253-B385-4AC0-B887-976E0C596291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  <p:pic>
        <p:nvPicPr>
          <p:cNvPr id="3" name="20EB10A8-66BF-476C-AE45-78BA241155BD" descr="D28F64E8-CB3B-4B3E-97C9-977E446BF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1234">
            <a:off x="1011130" y="3241493"/>
            <a:ext cx="2085542" cy="314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I am good.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1026" name="20EB10A8-66BF-476C-AE45-78BA241155BD" descr="D28F64E8-CB3B-4B3E-97C9-977E446BF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24744"/>
            <a:ext cx="2808312" cy="423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8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73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2132856"/>
            <a:ext cx="2088232" cy="2160240"/>
          </a:xfrm>
        </p:spPr>
        <p:txBody>
          <a:bodyPr>
            <a:normAutofit/>
          </a:bodyPr>
          <a:lstStyle/>
          <a:p>
            <a:r>
              <a:rPr lang="en-CA" dirty="0" smtClean="0"/>
              <a:t>I am sad.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2" descr="C:\Users\mindy_willett\Documents\ERI\Language Instructor Training\Games\Emotions\Lo-Res emotions cards\DSC_5340-lonely - Emotions- Kai  ( Jennifer) Walden -ECE -2016 - Tessa Macintosh Photo- - Ministers Transportation in NT -2016 - Tessa Macintosh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80728"/>
            <a:ext cx="3479355" cy="522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9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73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2851720" cy="1364704"/>
          </a:xfrm>
        </p:spPr>
        <p:txBody>
          <a:bodyPr>
            <a:normAutofit/>
          </a:bodyPr>
          <a:lstStyle/>
          <a:p>
            <a:r>
              <a:rPr lang="en-CA" dirty="0" smtClean="0"/>
              <a:t>I am hungry.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2" descr="C:\Users\mindy_willett\Documents\ERI\Language Instructor Training\Games\Emotions\Lo-Res emotions cards\DSC_5284- hungry- Emotions-  Sadee ( Jennifer) Walden -ECE -2016 - Tessa Macintosh Photo- - Ministers Transportation in NT -2016 - Tessa Macintosh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3637454" cy="54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9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2276872"/>
            <a:ext cx="4820072" cy="1470025"/>
          </a:xfrm>
        </p:spPr>
        <p:txBody>
          <a:bodyPr/>
          <a:lstStyle/>
          <a:p>
            <a:r>
              <a:rPr lang="en-CA" dirty="0" smtClean="0"/>
              <a:t>How are you?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734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6470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2" descr="C:\Users\mindy_willett\Documents\ERI\Language Instructor Training\Games\Emotions\Lo-Res emotions cards\DSC_5363- happy  - Emotions- Sadee ( Jennifer) Walden -ECE -2016 - Tessa Macintosh Photo- - Ministers Transportation in NT -2016 - Tessa Macintosh 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84784"/>
            <a:ext cx="2543043" cy="381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220072" y="2420888"/>
            <a:ext cx="2851720" cy="1364704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I am happy.</a:t>
            </a:r>
            <a:br>
              <a:rPr lang="en-CA" dirty="0" smtClean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17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2547342"/>
            <a:ext cx="4820072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about you?</a:t>
            </a:r>
            <a:endParaRPr lang="en-CA" dirty="0"/>
          </a:p>
        </p:txBody>
      </p:sp>
      <p:pic>
        <p:nvPicPr>
          <p:cNvPr id="3" name="360B10D1-6E14-4D9B-B87D-B0A5F8CB2B9E" descr="63B7B0DB-164A-4136-A4C3-E1099CC075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7342"/>
            <a:ext cx="1895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50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36</Words>
  <Application>Microsoft Macintosh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How are you?</vt:lpstr>
      <vt:lpstr>I am good. </vt:lpstr>
      <vt:lpstr>How are you?</vt:lpstr>
      <vt:lpstr>I am sad.  </vt:lpstr>
      <vt:lpstr>How are you?</vt:lpstr>
      <vt:lpstr>I am hungry. </vt:lpstr>
      <vt:lpstr>How are you?</vt:lpstr>
      <vt:lpstr> </vt:lpstr>
      <vt:lpstr>What about you?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Berries</dc:title>
  <dc:creator>Brent Kaulback</dc:creator>
  <cp:lastModifiedBy>Kevin Laframboise</cp:lastModifiedBy>
  <cp:revision>10</cp:revision>
  <dcterms:created xsi:type="dcterms:W3CDTF">2017-08-05T16:17:58Z</dcterms:created>
  <dcterms:modified xsi:type="dcterms:W3CDTF">2018-07-24T16:25:08Z</dcterms:modified>
</cp:coreProperties>
</file>