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260648"/>
            <a:ext cx="7772400" cy="1470025"/>
          </a:xfrm>
        </p:spPr>
        <p:txBody>
          <a:bodyPr/>
          <a:lstStyle/>
          <a:p>
            <a:r>
              <a:rPr lang="vi-VN" dirty="0">
                <a:effectLst/>
              </a:rPr>
              <a:t>Jìe segha łekǫle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4" y="1988840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Jìe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 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Edzèa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Edzèa</a:t>
            </a:r>
            <a:r>
              <a:rPr lang="en-US" dirty="0" smtClean="0"/>
              <a:t>,</a:t>
            </a:r>
            <a:r>
              <a:rPr lang="vi-VN" dirty="0"/>
              <a:t> Edzèa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Edzèa 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Edzèa gomǫ̀dǫ̀ weghǫ 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Edzèa xèhts'ǫ̀ weghǫ 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Edzèa dzę gha weghǫ 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ent\AppData\Local\Microsoft\Windows\Temporary Internet Files\Content.IE5\XD6HAMYB\5-Free-Summer-Clipart-Illustration-Of-A-Happy-Smiling-Sun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842"/>
            <a:ext cx="2309192" cy="194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ent\AppData\Local\Microsoft\Windows\Temporary Internet Files\Content.IE5\DEFENTXW\crescent-moon-and-stars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41" y="3670699"/>
            <a:ext cx="1576015" cy="144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Jìewa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Jìewa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Jìewa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Jìewa 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Semǫ wexè jìewa weghǫ shehtı</a:t>
            </a:r>
            <a:r>
              <a:rPr lang="vi-VN" dirty="0" smtClean="0"/>
              <a:t>̨</a:t>
            </a:r>
            <a:r>
              <a:rPr lang="en-US" dirty="0" smtClean="0"/>
              <a:t>.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Setà wexè jìewa weghǫ 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Dǫ hazhǫ gixè jìewa weghǫ 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Brent\AppData\Local\Microsoft\Windows\Temporary Internet Files\Content.IE5\0SEZW64W\Mom-holding-childs-hand-3338-larg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520280" cy="167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ent\AppData\Local\Microsoft\Windows\Temporary Internet Files\Content.IE5\W9EBMGGY\Dad-holding-daughters-hand-3312-large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610544" cy="225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9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Į̀tł'ǫ̀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Į̀tł'ǫ̀</a:t>
            </a:r>
            <a:r>
              <a:rPr lang="en-US" dirty="0" smtClean="0"/>
              <a:t>,</a:t>
            </a:r>
            <a:r>
              <a:rPr lang="vi-VN" dirty="0"/>
              <a:t> Į̀tł'ǫ̀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 smtClean="0"/>
              <a:t>Į̀tł'ǫ̀</a:t>
            </a:r>
            <a:r>
              <a:rPr lang="en-US" dirty="0" smtClean="0"/>
              <a:t> </a:t>
            </a:r>
            <a:r>
              <a:rPr lang="vi-VN" dirty="0"/>
              <a:t>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Į̀tł'ǫ̀ mbòxaèht'e kǫ̀ weghǫ 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Į̀tł'ǫ̀ sedaèhte kǫ̀ weghǫ 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Į̀tł'ǫ̀ hazhǫ ts'ǫ weghǫ 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96704" y="3170685"/>
            <a:ext cx="2624808" cy="19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Dahkà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Dahkà</a:t>
            </a:r>
            <a:r>
              <a:rPr lang="en-US" dirty="0" smtClean="0"/>
              <a:t>,</a:t>
            </a:r>
            <a:r>
              <a:rPr lang="vi-VN" dirty="0"/>
              <a:t> Dahkà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Dahkà 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Dahkà lawà weka weghǫ 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Dahkà łèt'èwì weka weghǫ shehtı</a:t>
            </a:r>
            <a:r>
              <a:rPr lang="vi-VN" dirty="0" smtClean="0"/>
              <a:t>̨</a:t>
            </a:r>
            <a:r>
              <a:rPr lang="en-US" dirty="0" smtClean="0"/>
              <a:t>.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Dahkà asì hazhǫ weka weghǫ shehtı</a:t>
            </a:r>
            <a:r>
              <a:rPr lang="vi-VN" dirty="0" smtClean="0"/>
              <a:t>̨</a:t>
            </a:r>
            <a:r>
              <a:rPr lang="en-US" dirty="0" smtClean="0"/>
              <a:t>.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rent\AppData\Local\Microsoft\Windows\Temporary Internet Files\Content.IE5\RZ5YNXAU\cereal3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1" y="318641"/>
            <a:ext cx="2246957" cy="132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952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37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Jìe segha łekǫle</vt:lpstr>
      <vt:lpstr>Edzèa, Edzèa, Edzèa   Edzèa segha łekǫ dì. </vt:lpstr>
      <vt:lpstr>Edzèa gomǫ̀dǫ̀ weghǫ shehtı̨.   Edzèa xèhts'ǫ̀ weghǫ shehtı̨.   Edzèa dzę gha weghǫ shehtı̨. </vt:lpstr>
      <vt:lpstr>Jìewa, Jìewa, Jìewa   Jìewa segha łekǫ dì. </vt:lpstr>
      <vt:lpstr>Semǫ wexè jìewa weghǫ shehtı̨.    Setà wexè jìewa weghǫ shehtı̨.   Dǫ hazhǫ gixè jìewa weghǫ shehtı̨. </vt:lpstr>
      <vt:lpstr>Į̀tł'ǫ̀, Į̀tł'ǫ̀, Į̀tł'ǫ̀   Į̀tł'ǫ̀ segha łekǫ dì. </vt:lpstr>
      <vt:lpstr>Į̀tł'ǫ̀ mbòxaèht'e kǫ̀ weghǫ shehtı̨.   Į̀tł'ǫ̀ sedaèhte kǫ̀ weghǫ shehtı̨.   Į̀tł'ǫ̀ hazhǫ ts'ǫ weghǫ shehtı̨. </vt:lpstr>
      <vt:lpstr>Dahkà, Dahkà, Dahkà    Dahkà segha łekǫ dì. </vt:lpstr>
      <vt:lpstr>Dahkà lawà weka weghǫ shehtı̨.   Dahkà łèt'èwì weka weghǫ shehtı̨.    Dahkà asì hazhǫ weka weghǫ shehtı̨.  </vt:lpstr>
      <vt:lpstr>Jìe, Jìe, Jìe    Jìe segha łekǫ dì.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Sebastian Ransom</cp:lastModifiedBy>
  <cp:revision>7</cp:revision>
  <dcterms:created xsi:type="dcterms:W3CDTF">2017-08-05T16:17:58Z</dcterms:created>
  <dcterms:modified xsi:type="dcterms:W3CDTF">2018-07-12T19:37:44Z</dcterms:modified>
</cp:coreProperties>
</file>