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260648"/>
            <a:ext cx="7772400" cy="1470025"/>
          </a:xfrm>
        </p:spPr>
        <p:txBody>
          <a:bodyPr/>
          <a:lstStyle/>
          <a:p>
            <a:r>
              <a:rPr lang="vi-VN" b="0" dirty="0">
                <a:effectLst/>
              </a:rPr>
              <a:t>Jìe Segha Łekǫ Dì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4" y="1988840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Edzèa</a:t>
            </a:r>
            <a:r>
              <a:rPr lang="en-US" dirty="0" smtClean="0"/>
              <a:t>, </a:t>
            </a:r>
            <a:r>
              <a:rPr lang="vi-VN" dirty="0" smtClean="0"/>
              <a:t>Edzèa</a:t>
            </a:r>
            <a:r>
              <a:rPr lang="en-US" dirty="0" smtClean="0"/>
              <a:t>, </a:t>
            </a:r>
            <a:r>
              <a:rPr lang="vi-VN" dirty="0"/>
              <a:t>Edzèa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Edzèa segha łekǫ </a:t>
            </a:r>
            <a:r>
              <a:rPr lang="vi-VN" dirty="0" smtClean="0"/>
              <a:t>dì</a:t>
            </a:r>
            <a:r>
              <a:rPr lang="en-US" dirty="0" smtClean="0"/>
              <a:t>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Jìewa</a:t>
            </a:r>
            <a:r>
              <a:rPr lang="en-US" dirty="0" smtClean="0"/>
              <a:t>, </a:t>
            </a:r>
            <a:r>
              <a:rPr lang="vi-VN" dirty="0" smtClean="0"/>
              <a:t>Jìewa</a:t>
            </a:r>
            <a:r>
              <a:rPr lang="en-US" dirty="0" smtClean="0"/>
              <a:t>, </a:t>
            </a:r>
            <a:r>
              <a:rPr lang="vi-VN" dirty="0"/>
              <a:t>Jìewa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Jìewa 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Į̀tł'ǫ̀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Į̀tł'ǫ̀</a:t>
            </a:r>
            <a:r>
              <a:rPr lang="en-US" dirty="0" smtClean="0"/>
              <a:t>,</a:t>
            </a:r>
            <a:r>
              <a:rPr lang="vi-VN" dirty="0"/>
              <a:t> Į̀tł'ǫ̀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 </a:t>
            </a:r>
            <a:r>
              <a:rPr lang="en-CA" dirty="0"/>
              <a:t/>
            </a:r>
            <a:br>
              <a:rPr lang="en-CA" dirty="0"/>
            </a:br>
            <a:r>
              <a:rPr lang="vi-VN" dirty="0" smtClean="0"/>
              <a:t>Į̀tł'ǫ̀ </a:t>
            </a:r>
            <a:r>
              <a:rPr lang="vi-VN" dirty="0"/>
              <a:t>segha łekǫ </a:t>
            </a:r>
            <a:r>
              <a:rPr lang="vi-VN" dirty="0" smtClean="0"/>
              <a:t>dì</a:t>
            </a:r>
            <a:r>
              <a:rPr lang="en-US" dirty="0" smtClean="0"/>
              <a:t>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vi-VN" dirty="0" smtClean="0"/>
              <a:t>Dahkà</a:t>
            </a:r>
            <a:r>
              <a:rPr lang="vi-VN" dirty="0"/>
              <a:t> </a:t>
            </a:r>
            <a:r>
              <a:rPr lang="en-US" dirty="0" smtClean="0"/>
              <a:t>, </a:t>
            </a:r>
            <a:r>
              <a:rPr lang="vi-VN" dirty="0"/>
              <a:t>Dahkà </a:t>
            </a:r>
            <a:r>
              <a:rPr lang="en-US" dirty="0" smtClean="0"/>
              <a:t>, </a:t>
            </a:r>
            <a:r>
              <a:rPr lang="vi-VN" dirty="0"/>
              <a:t>Dahkà 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Dahkà segha łekǫ dì</a:t>
            </a:r>
            <a:r>
              <a:rPr lang="en-CA" sz="2200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Jìe</a:t>
            </a:r>
            <a:r>
              <a:rPr lang="en-US" dirty="0" smtClean="0"/>
              <a:t>, </a:t>
            </a:r>
            <a:r>
              <a:rPr lang="vi-VN" dirty="0" smtClean="0"/>
              <a:t>Jìe</a:t>
            </a:r>
            <a:r>
              <a:rPr lang="en-US" dirty="0" smtClean="0"/>
              <a:t>, </a:t>
            </a:r>
            <a:r>
              <a:rPr lang="vi-VN" dirty="0"/>
              <a:t>Jìe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 segha łekǫ dì</a:t>
            </a:r>
            <a:r>
              <a:rPr lang="en-CA" sz="2200" dirty="0" smtClean="0"/>
              <a:t>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Jìe Segha Łekǫ Dì</vt:lpstr>
      <vt:lpstr>Edzèa, Edzèa, Edzèa   Edzèa segha łekǫ dì.  </vt:lpstr>
      <vt:lpstr>Jìewa, Jìewa, Jìewa   Jìewa segha łekǫ dì. </vt:lpstr>
      <vt:lpstr>Į̀tł'ǫ̀, Į̀tł'ǫ̀, Į̀tł'ǫ̀   Į̀tł'ǫ̀ segha łekǫ dì.  </vt:lpstr>
      <vt:lpstr>              Dahkà , Dahkà , Dahkà     Dahkà segha łekǫ dì. </vt:lpstr>
      <vt:lpstr>Jìe, Jìe, Jìe    Jìe segha łekǫ dì.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Sebastian Ransom</cp:lastModifiedBy>
  <cp:revision>8</cp:revision>
  <dcterms:created xsi:type="dcterms:W3CDTF">2017-08-05T16:17:58Z</dcterms:created>
  <dcterms:modified xsi:type="dcterms:W3CDTF">2018-07-12T17:37:36Z</dcterms:modified>
</cp:coreProperties>
</file>